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FF99"/>
    <a:srgbClr val="FFCCFF"/>
    <a:srgbClr val="FF0066"/>
    <a:srgbClr val="66FFFF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44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21/10/2020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21 de Octubre del 2020 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91" y="4450949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26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6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Hoy la clase fue por reunión virtual a las 9:00 a.m. y tuvo una duración de una hora, 18 alumnos asistieron a la clase y 26 enviaron las evidencias, 6 alumnos no se reportaron</a:t>
            </a: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38" y="4911062"/>
            <a:ext cx="363091" cy="36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838199" y="989351"/>
            <a:ext cx="5543862" cy="5632311"/>
          </a:xfrm>
          <a:prstGeom prst="rect">
            <a:avLst/>
          </a:prstGeom>
          <a:solidFill>
            <a:srgbClr val="CCFF99"/>
          </a:solidFill>
          <a:ln w="38100">
            <a:solidFill>
              <a:srgbClr val="99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21 de octubre del 2020 se dio inicio a la clase por medio de sala virtual en la plataforma de Facebook, a esta asistieron 18 alumnos y 26 enviaron las evidencias.</a:t>
            </a:r>
          </a:p>
          <a:p>
            <a:r>
              <a:rPr lang="es-ES" dirty="0">
                <a:latin typeface="Century Gothic" panose="020B0502020202020204" pitchFamily="34" charset="0"/>
              </a:rPr>
              <a:t>Inicie con un cuento llamado ¨Las familias, la tuya, la mía y la d ellos demás¨ con el objetivo de conversar sobre su experiencia en las familias como son, con quien viven, etc. Hubo participación de todos y como actividad de seguimiento se solicito un video hablando sobre su familia y su experiencia con ellas.</a:t>
            </a:r>
          </a:p>
          <a:p>
            <a:r>
              <a:rPr lang="es-ES" dirty="0">
                <a:latin typeface="Century Gothic" panose="020B0502020202020204" pitchFamily="34" charset="0"/>
              </a:rPr>
              <a:t>Al finalizar comencé con el taller de esta semana: ¨Organización de las Naciones Unidas¨ mostrando la importancia de la unidad de los países, la fecha memorable a esta, etc. Realizamos una manualidad del tema, en este caso una mano con la cara de diferentes nacionalidades, mostrando sus rasgos y recalcando el respeto entre ellos.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197078"/>
            <a:ext cx="5011346" cy="1072989"/>
          </a:xfrm>
          <a:prstGeom prst="rect">
            <a:avLst/>
          </a:prstGeom>
        </p:spPr>
      </p:pic>
      <p:pic>
        <p:nvPicPr>
          <p:cNvPr id="3" name="Imagen 2" descr="Interfaz de usuario gráfica, Aplicación, Sitio web&#10;&#10;Descripción generada automáticamente">
            <a:extLst>
              <a:ext uri="{FF2B5EF4-FFF2-40B4-BE49-F238E27FC236}">
                <a16:creationId xmlns:a16="http://schemas.microsoft.com/office/drawing/2014/main" id="{46BB774C-AD6C-4634-9BE1-F77D0384A2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796" y="4608513"/>
            <a:ext cx="1782104" cy="3861226"/>
          </a:xfrm>
          <a:prstGeom prst="rect">
            <a:avLst/>
          </a:prstGeom>
        </p:spPr>
      </p:pic>
      <p:pic>
        <p:nvPicPr>
          <p:cNvPr id="6" name="Imagen 5" descr="Imagen que contiene cuarto, recamara, grupo, tabla&#10;&#10;Descripción generada automáticamente">
            <a:extLst>
              <a:ext uri="{FF2B5EF4-FFF2-40B4-BE49-F238E27FC236}">
                <a16:creationId xmlns:a16="http://schemas.microsoft.com/office/drawing/2014/main" id="{49794192-8FC9-4236-8CAC-17110A2093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438" y="178564"/>
            <a:ext cx="1902462" cy="4122001"/>
          </a:xfrm>
          <a:prstGeom prst="rect">
            <a:avLst/>
          </a:prstGeom>
        </p:spPr>
      </p:pic>
      <p:pic>
        <p:nvPicPr>
          <p:cNvPr id="14" name="Imagen 13" descr="Imagen que contiene foto, tabla, computadora, cuarto&#10;&#10;Descripción generada automáticamente">
            <a:extLst>
              <a:ext uri="{FF2B5EF4-FFF2-40B4-BE49-F238E27FC236}">
                <a16:creationId xmlns:a16="http://schemas.microsoft.com/office/drawing/2014/main" id="{25D64714-CD7F-487F-8B64-B49EB1C5CB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269080"/>
            <a:ext cx="1902462" cy="4122000"/>
          </a:xfrm>
          <a:prstGeom prst="rect">
            <a:avLst/>
          </a:prstGeom>
        </p:spPr>
      </p:pic>
      <p:pic>
        <p:nvPicPr>
          <p:cNvPr id="16" name="Imagen 15" descr="Un conjunto de imágenes de una persona&#10;&#10;Descripción generada automáticamente">
            <a:extLst>
              <a:ext uri="{FF2B5EF4-FFF2-40B4-BE49-F238E27FC236}">
                <a16:creationId xmlns:a16="http://schemas.microsoft.com/office/drawing/2014/main" id="{8E8895B2-E5B0-485C-BB86-2B9ABE1B36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4572000"/>
            <a:ext cx="1782104" cy="386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275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40</cp:revision>
  <dcterms:created xsi:type="dcterms:W3CDTF">2020-10-05T22:46:43Z</dcterms:created>
  <dcterms:modified xsi:type="dcterms:W3CDTF">2020-10-22T03:31:42Z</dcterms:modified>
</cp:coreProperties>
</file>