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5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33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06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38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6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56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81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94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02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7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056E1-AE36-4158-9860-A7241C12648F}" type="datetimeFigureOut">
              <a:rPr lang="es-ES" smtClean="0"/>
              <a:t>28/10/2020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124B-B346-4E2B-95E7-EB7F12D4BC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46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388" y="2638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ESCUELA NORMAL DE EDUCACIÒN PREESCOLAR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Licenciatura en educaciòn preescolar</a:t>
            </a:r>
            <a:br>
              <a:rPr lang="es-ES" dirty="0" smtClean="0"/>
            </a:br>
            <a:r>
              <a:rPr lang="es-ES" dirty="0" smtClean="0"/>
              <a:t>Curso: Ingles</a:t>
            </a:r>
            <a:br>
              <a:rPr lang="es-ES" dirty="0" smtClean="0"/>
            </a:br>
            <a:r>
              <a:rPr lang="es-ES" dirty="0" smtClean="0"/>
              <a:t>Maestra: Brenda Bollain Y Goytia</a:t>
            </a:r>
            <a:br>
              <a:rPr lang="es-ES" dirty="0" smtClean="0"/>
            </a:br>
            <a:r>
              <a:rPr lang="es-ES" dirty="0" smtClean="0"/>
              <a:t>Alumna: Montserrat Rodriguez Rivera #18</a:t>
            </a:r>
            <a:br>
              <a:rPr lang="es-ES" dirty="0" smtClean="0"/>
            </a:br>
            <a:r>
              <a:rPr lang="es-ES" dirty="0" smtClean="0"/>
              <a:t>Evidencia unidad 1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692" y="1179657"/>
            <a:ext cx="1915886" cy="16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2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FUaS6WnrUwvESpyYk0CnKnKCFgocFBsxd3M5eGHWGbSpOa2HWyo59LeacG_J3jzKcSdJeJ92G-B8JkVaAwO-inGPVJ3llyVnlNkwXtAIObmsG5AOcPpC-7MXmdaBkkFu4PIP5XRBt5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4" t="31935" r="28709" b="12351"/>
          <a:stretch/>
        </p:blipFill>
        <p:spPr bwMode="auto">
          <a:xfrm>
            <a:off x="2168433" y="431073"/>
            <a:ext cx="8098972" cy="60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7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t="3925" r="4935" b="8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1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6234" r="6363" b="953"/>
          <a:stretch/>
        </p:blipFill>
        <p:spPr>
          <a:xfrm>
            <a:off x="0" y="0"/>
            <a:ext cx="12192000" cy="68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1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6578" y="3291204"/>
            <a:ext cx="720852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I really love the forest, for it’s sky.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Seven months ago, we went to the forest to some cabins.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They were far away but after driven a lot we arrived. 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We saluted and after having chosen the cabin we rested. 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For the late meal we did meat with sausages.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When it was the night we lit a fire with sticks from the forest. 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And we went to sleep because it was very cold.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This experience is important because it was the last before covid.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s-ES" sz="2400" dirty="0"/>
          </a:p>
        </p:txBody>
      </p:sp>
      <p:pic>
        <p:nvPicPr>
          <p:cNvPr id="3074" name="Picture 2" descr="https://lh3.googleusercontent.com/Z_ExXxduAcFuEDGHkp5wS4qQkcYVLRM0xUkGcWL9tqKSa4yj83oH2LucxiQb3EJvhBMkOvZvfYqb87U4NS8LbhV913V0GyBIlk9F3aLNVQAALJQ25PpN5Yp_U70754DD9OxethYAJ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75" y="1498938"/>
            <a:ext cx="3114335" cy="41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410837" y="396630"/>
            <a:ext cx="4977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50000"/>
                  </a:schemeClr>
                </a:solidFill>
              </a:rPr>
              <a:t>One night in the forest</a:t>
            </a:r>
            <a:endParaRPr lang="en-US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62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</Words>
  <Application>Microsoft Office PowerPoint</Application>
  <PresentationFormat>Panorámica</PresentationFormat>
  <Paragraphs>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Tema de Office</vt:lpstr>
      <vt:lpstr>ESCUELA NORMAL DE EDUCACIÒN PREESCOLAR    Licenciatura en educaciòn preescolar Curso: Ingles Maestra: Brenda Bollain Y Goytia Alumna: Montserrat Rodriguez Rivera #18 Evidencia unidad 1 </vt:lpstr>
      <vt:lpstr>Presentación de PowerPoint</vt:lpstr>
      <vt:lpstr>Presentación de PowerPoint</vt:lpstr>
      <vt:lpstr>Presentación de PowerPoint</vt:lpstr>
      <vt:lpstr>I really love the forest, for it’s sky. Seven months ago, we went to the forest to some cabins. They were far away but after driven a lot we arrived.  We saluted and after having chosen the cabin we rested.  For the late meal we did meat with sausages. When it was the night we lit a fire with sticks from the forest.  And we went to sleep because it was very cold. This experience is important because it was the last before covid.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Monse</dc:creator>
  <cp:lastModifiedBy>Monse</cp:lastModifiedBy>
  <cp:revision>3</cp:revision>
  <dcterms:created xsi:type="dcterms:W3CDTF">2020-10-29T03:47:43Z</dcterms:created>
  <dcterms:modified xsi:type="dcterms:W3CDTF">2020-10-29T05:47:00Z</dcterms:modified>
</cp:coreProperties>
</file>