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7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45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68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99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26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81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14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28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90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78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32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33F5-E29F-48A8-83DC-7C1B1CC68E33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B812-7414-447A-A1CF-B2B9F79CE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2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149" t="26640" r="15566" b="19019"/>
          <a:stretch/>
        </p:blipFill>
        <p:spPr>
          <a:xfrm>
            <a:off x="1881051" y="914400"/>
            <a:ext cx="8882744" cy="490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3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8684" t="26180" r="15179" b="17808"/>
          <a:stretch/>
        </p:blipFill>
        <p:spPr>
          <a:xfrm>
            <a:off x="1711232" y="901337"/>
            <a:ext cx="9509761" cy="533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6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1</cp:revision>
  <dcterms:created xsi:type="dcterms:W3CDTF">2020-10-29T03:24:25Z</dcterms:created>
  <dcterms:modified xsi:type="dcterms:W3CDTF">2020-10-29T03:25:38Z</dcterms:modified>
</cp:coreProperties>
</file>