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833F5-E29F-48A8-83DC-7C1B1CC68E33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B812-7414-447A-A1CF-B2B9F79CE6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2736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833F5-E29F-48A8-83DC-7C1B1CC68E33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B812-7414-447A-A1CF-B2B9F79CE6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45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833F5-E29F-48A8-83DC-7C1B1CC68E33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B812-7414-447A-A1CF-B2B9F79CE6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68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833F5-E29F-48A8-83DC-7C1B1CC68E33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B812-7414-447A-A1CF-B2B9F79CE6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199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833F5-E29F-48A8-83DC-7C1B1CC68E33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B812-7414-447A-A1CF-B2B9F79CE6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626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833F5-E29F-48A8-83DC-7C1B1CC68E33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B812-7414-447A-A1CF-B2B9F79CE6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981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833F5-E29F-48A8-83DC-7C1B1CC68E33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B812-7414-447A-A1CF-B2B9F79CE6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814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833F5-E29F-48A8-83DC-7C1B1CC68E33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B812-7414-447A-A1CF-B2B9F79CE6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328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833F5-E29F-48A8-83DC-7C1B1CC68E33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B812-7414-447A-A1CF-B2B9F79CE6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90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833F5-E29F-48A8-83DC-7C1B1CC68E33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B812-7414-447A-A1CF-B2B9F79CE6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678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833F5-E29F-48A8-83DC-7C1B1CC68E33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B812-7414-447A-A1CF-B2B9F79CE6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832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833F5-E29F-48A8-83DC-7C1B1CC68E33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FB812-7414-447A-A1CF-B2B9F79CE6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02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9149" t="26640" r="15566" b="19019"/>
          <a:stretch/>
        </p:blipFill>
        <p:spPr>
          <a:xfrm>
            <a:off x="1881051" y="914400"/>
            <a:ext cx="8882744" cy="4908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239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8684" t="26180" r="15179" b="17808"/>
          <a:stretch/>
        </p:blipFill>
        <p:spPr>
          <a:xfrm>
            <a:off x="1711232" y="901337"/>
            <a:ext cx="9509761" cy="5334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662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</dc:creator>
  <cp:lastModifiedBy>Maria Jose</cp:lastModifiedBy>
  <cp:revision>1</cp:revision>
  <dcterms:created xsi:type="dcterms:W3CDTF">2020-10-29T03:24:25Z</dcterms:created>
  <dcterms:modified xsi:type="dcterms:W3CDTF">2020-10-29T03:25:38Z</dcterms:modified>
</cp:coreProperties>
</file>