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99" autoAdjust="0"/>
  </p:normalViewPr>
  <p:slideViewPr>
    <p:cSldViewPr snapToGrid="0">
      <p:cViewPr varScale="1">
        <p:scale>
          <a:sx n="75" d="100"/>
          <a:sy n="75" d="100"/>
        </p:scale>
        <p:origin x="5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C770-66E9-4895-8C47-04AD3EFCF12A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B485-7D16-4619-9AC8-6CCB4B9DA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7005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C770-66E9-4895-8C47-04AD3EFCF12A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B485-7D16-4619-9AC8-6CCB4B9DA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5322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C770-66E9-4895-8C47-04AD3EFCF12A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B485-7D16-4619-9AC8-6CCB4B9DA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066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C770-66E9-4895-8C47-04AD3EFCF12A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B485-7D16-4619-9AC8-6CCB4B9DA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401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C770-66E9-4895-8C47-04AD3EFCF12A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B485-7D16-4619-9AC8-6CCB4B9DA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368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C770-66E9-4895-8C47-04AD3EFCF12A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B485-7D16-4619-9AC8-6CCB4B9DA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905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C770-66E9-4895-8C47-04AD3EFCF12A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B485-7D16-4619-9AC8-6CCB4B9DA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9410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C770-66E9-4895-8C47-04AD3EFCF12A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B485-7D16-4619-9AC8-6CCB4B9DA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69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C770-66E9-4895-8C47-04AD3EFCF12A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B485-7D16-4619-9AC8-6CCB4B9DA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4500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C770-66E9-4895-8C47-04AD3EFCF12A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B485-7D16-4619-9AC8-6CCB4B9DA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0242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C770-66E9-4895-8C47-04AD3EFCF12A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EB485-7D16-4619-9AC8-6CCB4B9DA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529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2C770-66E9-4895-8C47-04AD3EFCF12A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EB485-7D16-4619-9AC8-6CCB4B9DAF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8701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9226" t="31908" r="16402" b="14145"/>
          <a:stretch/>
        </p:blipFill>
        <p:spPr>
          <a:xfrm>
            <a:off x="252662" y="116972"/>
            <a:ext cx="11560884" cy="6448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688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9964" t="31579" r="16124" b="14931"/>
          <a:stretch/>
        </p:blipFill>
        <p:spPr>
          <a:xfrm>
            <a:off x="504657" y="219394"/>
            <a:ext cx="11039643" cy="615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4896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Kndy Sosa</dc:creator>
  <cp:lastModifiedBy>Kndy Sosa</cp:lastModifiedBy>
  <cp:revision>1</cp:revision>
  <dcterms:created xsi:type="dcterms:W3CDTF">2020-10-29T03:17:34Z</dcterms:created>
  <dcterms:modified xsi:type="dcterms:W3CDTF">2020-10-29T03:22:39Z</dcterms:modified>
</cp:coreProperties>
</file>