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3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68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80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75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31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14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61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92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60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855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25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39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4AF7-5819-452A-A41B-DF8736C58CC3}" type="datetimeFigureOut">
              <a:rPr lang="es-ES" smtClean="0"/>
              <a:t>28/10/2020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E588-198A-4CA8-9795-7C7BE98164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832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15885" y="557348"/>
            <a:ext cx="8247018" cy="58169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Escuela Normal de Educación Preescolar</a:t>
            </a:r>
          </a:p>
          <a:p>
            <a:pPr algn="ctr"/>
            <a:r>
              <a:rPr lang="es-ES" sz="2800" b="1" dirty="0" smtClean="0"/>
              <a:t>Licenciatura en Educación Preescolar.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La naturaleza de la ciencia y la Tecnología.</a:t>
            </a:r>
          </a:p>
          <a:p>
            <a:pPr algn="ctr"/>
            <a:endParaRPr lang="es-ES" sz="2800" dirty="0"/>
          </a:p>
          <a:p>
            <a:pPr algn="ctr"/>
            <a:r>
              <a:rPr lang="es-ES" sz="2800" dirty="0" smtClean="0"/>
              <a:t>Titular: Rosa Velia del Rio Tijerina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Alumna: Evelin Medina Ramírez 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Primer semestre 1 D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Saltillo Coahuila </a:t>
            </a:r>
          </a:p>
          <a:p>
            <a:pPr algn="ctr"/>
            <a:r>
              <a:rPr lang="es-ES" sz="2800" dirty="0" smtClean="0"/>
              <a:t>Octubre 2020</a:t>
            </a:r>
          </a:p>
        </p:txBody>
      </p:sp>
      <p:pic>
        <p:nvPicPr>
          <p:cNvPr id="1026" name="Picture 2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18" y="409167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96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2450" y="3341781"/>
            <a:ext cx="10515600" cy="4351338"/>
          </a:xfrm>
        </p:spPr>
        <p:txBody>
          <a:bodyPr>
            <a:normAutofit/>
          </a:bodyPr>
          <a:lstStyle/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Fundamentación y desarrollo de la propuesta didáctica. Uno de los principales problemas para la enseñanza de las ciencias y la tecnología en México es la dificultad que tiene el profesor de encontrar y diseñar estrategias de enseñanza adecuadas para que sus alumnos desarrollen actitudes y construyan conocimientos científicos.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comprensión de la ciencia (los tradicionales conocimientos sobre los hechos, conceptos, principios y procesos de la ciencia)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comprensión acerca de la ciencia o ideas sobre ciencia. (conocer como opera la ciencia hoy para validar sus conocimientos).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naturaleza de la ciencia es la denominación empleada para designar los contenidos indisciplinares desarrollados especialmente desde la historia, la filosofía y la sociología de la ciencia y la tecnología, la psicología, la política, la ética, entre otras.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concepto tecno ciencia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permite extender de manera natural el concepto de naturaleza de la ciencia a la denominación integral de naturaleza de la ciencia y tecnología </a:t>
            </a:r>
          </a:p>
          <a:p>
            <a:endParaRPr lang="es-ES" dirty="0"/>
          </a:p>
        </p:txBody>
      </p:sp>
      <p:sp>
        <p:nvSpPr>
          <p:cNvPr id="6" name="Forma libre 5"/>
          <p:cNvSpPr/>
          <p:nvPr/>
        </p:nvSpPr>
        <p:spPr>
          <a:xfrm>
            <a:off x="-695325" y="-123825"/>
            <a:ext cx="12192000" cy="4314825"/>
          </a:xfrm>
          <a:custGeom>
            <a:avLst/>
            <a:gdLst>
              <a:gd name="connsiteX0" fmla="*/ 0 w 12192000"/>
              <a:gd name="connsiteY0" fmla="*/ 2915617 h 2915617"/>
              <a:gd name="connsiteX1" fmla="*/ 9525 w 12192000"/>
              <a:gd name="connsiteY1" fmla="*/ 2858467 h 2915617"/>
              <a:gd name="connsiteX2" fmla="*/ 57150 w 12192000"/>
              <a:gd name="connsiteY2" fmla="*/ 2772742 h 2915617"/>
              <a:gd name="connsiteX3" fmla="*/ 66675 w 12192000"/>
              <a:gd name="connsiteY3" fmla="*/ 2744167 h 2915617"/>
              <a:gd name="connsiteX4" fmla="*/ 133350 w 12192000"/>
              <a:gd name="connsiteY4" fmla="*/ 2706067 h 2915617"/>
              <a:gd name="connsiteX5" fmla="*/ 161925 w 12192000"/>
              <a:gd name="connsiteY5" fmla="*/ 2687017 h 2915617"/>
              <a:gd name="connsiteX6" fmla="*/ 266700 w 12192000"/>
              <a:gd name="connsiteY6" fmla="*/ 2667967 h 2915617"/>
              <a:gd name="connsiteX7" fmla="*/ 314325 w 12192000"/>
              <a:gd name="connsiteY7" fmla="*/ 2610817 h 2915617"/>
              <a:gd name="connsiteX8" fmla="*/ 323850 w 12192000"/>
              <a:gd name="connsiteY8" fmla="*/ 2563192 h 2915617"/>
              <a:gd name="connsiteX9" fmla="*/ 342900 w 12192000"/>
              <a:gd name="connsiteY9" fmla="*/ 2515567 h 2915617"/>
              <a:gd name="connsiteX10" fmla="*/ 381000 w 12192000"/>
              <a:gd name="connsiteY10" fmla="*/ 2467942 h 2915617"/>
              <a:gd name="connsiteX11" fmla="*/ 428625 w 12192000"/>
              <a:gd name="connsiteY11" fmla="*/ 2458417 h 2915617"/>
              <a:gd name="connsiteX12" fmla="*/ 657225 w 12192000"/>
              <a:gd name="connsiteY12" fmla="*/ 2448892 h 2915617"/>
              <a:gd name="connsiteX13" fmla="*/ 685800 w 12192000"/>
              <a:gd name="connsiteY13" fmla="*/ 2420317 h 2915617"/>
              <a:gd name="connsiteX14" fmla="*/ 704850 w 12192000"/>
              <a:gd name="connsiteY14" fmla="*/ 2382217 h 2915617"/>
              <a:gd name="connsiteX15" fmla="*/ 742950 w 12192000"/>
              <a:gd name="connsiteY15" fmla="*/ 2372692 h 2915617"/>
              <a:gd name="connsiteX16" fmla="*/ 895350 w 12192000"/>
              <a:gd name="connsiteY16" fmla="*/ 2353642 h 2915617"/>
              <a:gd name="connsiteX17" fmla="*/ 914400 w 12192000"/>
              <a:gd name="connsiteY17" fmla="*/ 2315542 h 2915617"/>
              <a:gd name="connsiteX18" fmla="*/ 952500 w 12192000"/>
              <a:gd name="connsiteY18" fmla="*/ 2306017 h 2915617"/>
              <a:gd name="connsiteX19" fmla="*/ 990600 w 12192000"/>
              <a:gd name="connsiteY19" fmla="*/ 2286967 h 2915617"/>
              <a:gd name="connsiteX20" fmla="*/ 1314450 w 12192000"/>
              <a:gd name="connsiteY20" fmla="*/ 2267917 h 2915617"/>
              <a:gd name="connsiteX21" fmla="*/ 1333500 w 12192000"/>
              <a:gd name="connsiteY21" fmla="*/ 2229817 h 2915617"/>
              <a:gd name="connsiteX22" fmla="*/ 1419225 w 12192000"/>
              <a:gd name="connsiteY22" fmla="*/ 2182192 h 2915617"/>
              <a:gd name="connsiteX23" fmla="*/ 1533525 w 12192000"/>
              <a:gd name="connsiteY23" fmla="*/ 2210767 h 2915617"/>
              <a:gd name="connsiteX24" fmla="*/ 1571625 w 12192000"/>
              <a:gd name="connsiteY24" fmla="*/ 2229817 h 2915617"/>
              <a:gd name="connsiteX25" fmla="*/ 1609725 w 12192000"/>
              <a:gd name="connsiteY25" fmla="*/ 2258392 h 2915617"/>
              <a:gd name="connsiteX26" fmla="*/ 1685925 w 12192000"/>
              <a:gd name="connsiteY26" fmla="*/ 2267917 h 2915617"/>
              <a:gd name="connsiteX27" fmla="*/ 1981200 w 12192000"/>
              <a:gd name="connsiteY27" fmla="*/ 2258392 h 2915617"/>
              <a:gd name="connsiteX28" fmla="*/ 2038350 w 12192000"/>
              <a:gd name="connsiteY28" fmla="*/ 2210767 h 2915617"/>
              <a:gd name="connsiteX29" fmla="*/ 2066925 w 12192000"/>
              <a:gd name="connsiteY29" fmla="*/ 2201242 h 2915617"/>
              <a:gd name="connsiteX30" fmla="*/ 2114550 w 12192000"/>
              <a:gd name="connsiteY30" fmla="*/ 2182192 h 2915617"/>
              <a:gd name="connsiteX31" fmla="*/ 2200275 w 12192000"/>
              <a:gd name="connsiteY31" fmla="*/ 2191717 h 2915617"/>
              <a:gd name="connsiteX32" fmla="*/ 2276475 w 12192000"/>
              <a:gd name="connsiteY32" fmla="*/ 2229817 h 2915617"/>
              <a:gd name="connsiteX33" fmla="*/ 2305050 w 12192000"/>
              <a:gd name="connsiteY33" fmla="*/ 2239342 h 2915617"/>
              <a:gd name="connsiteX34" fmla="*/ 2419350 w 12192000"/>
              <a:gd name="connsiteY34" fmla="*/ 2229817 h 2915617"/>
              <a:gd name="connsiteX35" fmla="*/ 2447925 w 12192000"/>
              <a:gd name="connsiteY35" fmla="*/ 2191717 h 2915617"/>
              <a:gd name="connsiteX36" fmla="*/ 2505075 w 12192000"/>
              <a:gd name="connsiteY36" fmla="*/ 2134567 h 2915617"/>
              <a:gd name="connsiteX37" fmla="*/ 2552700 w 12192000"/>
              <a:gd name="connsiteY37" fmla="*/ 2096467 h 2915617"/>
              <a:gd name="connsiteX38" fmla="*/ 2619375 w 12192000"/>
              <a:gd name="connsiteY38" fmla="*/ 2077417 h 2915617"/>
              <a:gd name="connsiteX39" fmla="*/ 2667000 w 12192000"/>
              <a:gd name="connsiteY39" fmla="*/ 2086942 h 2915617"/>
              <a:gd name="connsiteX40" fmla="*/ 2705100 w 12192000"/>
              <a:gd name="connsiteY40" fmla="*/ 2096467 h 2915617"/>
              <a:gd name="connsiteX41" fmla="*/ 2714625 w 12192000"/>
              <a:gd name="connsiteY41" fmla="*/ 2125042 h 2915617"/>
              <a:gd name="connsiteX42" fmla="*/ 2733675 w 12192000"/>
              <a:gd name="connsiteY42" fmla="*/ 2172667 h 2915617"/>
              <a:gd name="connsiteX43" fmla="*/ 2771775 w 12192000"/>
              <a:gd name="connsiteY43" fmla="*/ 2182192 h 2915617"/>
              <a:gd name="connsiteX44" fmla="*/ 2828925 w 12192000"/>
              <a:gd name="connsiteY44" fmla="*/ 2229817 h 2915617"/>
              <a:gd name="connsiteX45" fmla="*/ 2895600 w 12192000"/>
              <a:gd name="connsiteY45" fmla="*/ 2277442 h 2915617"/>
              <a:gd name="connsiteX46" fmla="*/ 2952750 w 12192000"/>
              <a:gd name="connsiteY46" fmla="*/ 2344117 h 2915617"/>
              <a:gd name="connsiteX47" fmla="*/ 2981325 w 12192000"/>
              <a:gd name="connsiteY47" fmla="*/ 2363167 h 2915617"/>
              <a:gd name="connsiteX48" fmla="*/ 3171825 w 12192000"/>
              <a:gd name="connsiteY48" fmla="*/ 2353642 h 2915617"/>
              <a:gd name="connsiteX49" fmla="*/ 3219450 w 12192000"/>
              <a:gd name="connsiteY49" fmla="*/ 2334592 h 2915617"/>
              <a:gd name="connsiteX50" fmla="*/ 3257550 w 12192000"/>
              <a:gd name="connsiteY50" fmla="*/ 2325067 h 2915617"/>
              <a:gd name="connsiteX51" fmla="*/ 3286125 w 12192000"/>
              <a:gd name="connsiteY51" fmla="*/ 2306017 h 2915617"/>
              <a:gd name="connsiteX52" fmla="*/ 3314700 w 12192000"/>
              <a:gd name="connsiteY52" fmla="*/ 2296492 h 2915617"/>
              <a:gd name="connsiteX53" fmla="*/ 3390900 w 12192000"/>
              <a:gd name="connsiteY53" fmla="*/ 2229817 h 2915617"/>
              <a:gd name="connsiteX54" fmla="*/ 3590925 w 12192000"/>
              <a:gd name="connsiteY54" fmla="*/ 2239342 h 2915617"/>
              <a:gd name="connsiteX55" fmla="*/ 3657600 w 12192000"/>
              <a:gd name="connsiteY55" fmla="*/ 2277442 h 2915617"/>
              <a:gd name="connsiteX56" fmla="*/ 3752850 w 12192000"/>
              <a:gd name="connsiteY56" fmla="*/ 2286967 h 2915617"/>
              <a:gd name="connsiteX57" fmla="*/ 3781425 w 12192000"/>
              <a:gd name="connsiteY57" fmla="*/ 2277442 h 2915617"/>
              <a:gd name="connsiteX58" fmla="*/ 3829050 w 12192000"/>
              <a:gd name="connsiteY58" fmla="*/ 2248867 h 2915617"/>
              <a:gd name="connsiteX59" fmla="*/ 3933825 w 12192000"/>
              <a:gd name="connsiteY59" fmla="*/ 2258392 h 2915617"/>
              <a:gd name="connsiteX60" fmla="*/ 4057650 w 12192000"/>
              <a:gd name="connsiteY60" fmla="*/ 2306017 h 2915617"/>
              <a:gd name="connsiteX61" fmla="*/ 4105275 w 12192000"/>
              <a:gd name="connsiteY61" fmla="*/ 2286967 h 2915617"/>
              <a:gd name="connsiteX62" fmla="*/ 4133850 w 12192000"/>
              <a:gd name="connsiteY62" fmla="*/ 2201242 h 2915617"/>
              <a:gd name="connsiteX63" fmla="*/ 4219575 w 12192000"/>
              <a:gd name="connsiteY63" fmla="*/ 2153617 h 2915617"/>
              <a:gd name="connsiteX64" fmla="*/ 4248150 w 12192000"/>
              <a:gd name="connsiteY64" fmla="*/ 2144092 h 2915617"/>
              <a:gd name="connsiteX65" fmla="*/ 4286250 w 12192000"/>
              <a:gd name="connsiteY65" fmla="*/ 2172667 h 2915617"/>
              <a:gd name="connsiteX66" fmla="*/ 4314825 w 12192000"/>
              <a:gd name="connsiteY66" fmla="*/ 2191717 h 2915617"/>
              <a:gd name="connsiteX67" fmla="*/ 4391025 w 12192000"/>
              <a:gd name="connsiteY67" fmla="*/ 2267917 h 2915617"/>
              <a:gd name="connsiteX68" fmla="*/ 4429125 w 12192000"/>
              <a:gd name="connsiteY68" fmla="*/ 2353642 h 2915617"/>
              <a:gd name="connsiteX69" fmla="*/ 4524375 w 12192000"/>
              <a:gd name="connsiteY69" fmla="*/ 2401267 h 2915617"/>
              <a:gd name="connsiteX70" fmla="*/ 4591050 w 12192000"/>
              <a:gd name="connsiteY70" fmla="*/ 2429842 h 2915617"/>
              <a:gd name="connsiteX71" fmla="*/ 4676775 w 12192000"/>
              <a:gd name="connsiteY71" fmla="*/ 2401267 h 2915617"/>
              <a:gd name="connsiteX72" fmla="*/ 4714875 w 12192000"/>
              <a:gd name="connsiteY72" fmla="*/ 2372692 h 2915617"/>
              <a:gd name="connsiteX73" fmla="*/ 4772025 w 12192000"/>
              <a:gd name="connsiteY73" fmla="*/ 2353642 h 2915617"/>
              <a:gd name="connsiteX74" fmla="*/ 4829175 w 12192000"/>
              <a:gd name="connsiteY74" fmla="*/ 2315542 h 2915617"/>
              <a:gd name="connsiteX75" fmla="*/ 4962525 w 12192000"/>
              <a:gd name="connsiteY75" fmla="*/ 2334592 h 2915617"/>
              <a:gd name="connsiteX76" fmla="*/ 5048250 w 12192000"/>
              <a:gd name="connsiteY76" fmla="*/ 2353642 h 2915617"/>
              <a:gd name="connsiteX77" fmla="*/ 5191125 w 12192000"/>
              <a:gd name="connsiteY77" fmla="*/ 2334592 h 2915617"/>
              <a:gd name="connsiteX78" fmla="*/ 5210175 w 12192000"/>
              <a:gd name="connsiteY78" fmla="*/ 2306017 h 2915617"/>
              <a:gd name="connsiteX79" fmla="*/ 5248275 w 12192000"/>
              <a:gd name="connsiteY79" fmla="*/ 2286967 h 2915617"/>
              <a:gd name="connsiteX80" fmla="*/ 5334000 w 12192000"/>
              <a:gd name="connsiteY80" fmla="*/ 2248867 h 2915617"/>
              <a:gd name="connsiteX81" fmla="*/ 5724525 w 12192000"/>
              <a:gd name="connsiteY81" fmla="*/ 2210767 h 2915617"/>
              <a:gd name="connsiteX82" fmla="*/ 5762625 w 12192000"/>
              <a:gd name="connsiteY82" fmla="*/ 2182192 h 2915617"/>
              <a:gd name="connsiteX83" fmla="*/ 6000750 w 12192000"/>
              <a:gd name="connsiteY83" fmla="*/ 2220292 h 2915617"/>
              <a:gd name="connsiteX84" fmla="*/ 6257925 w 12192000"/>
              <a:gd name="connsiteY84" fmla="*/ 2229817 h 2915617"/>
              <a:gd name="connsiteX85" fmla="*/ 6315075 w 12192000"/>
              <a:gd name="connsiteY85" fmla="*/ 2267917 h 2915617"/>
              <a:gd name="connsiteX86" fmla="*/ 6419850 w 12192000"/>
              <a:gd name="connsiteY86" fmla="*/ 2296492 h 2915617"/>
              <a:gd name="connsiteX87" fmla="*/ 6515100 w 12192000"/>
              <a:gd name="connsiteY87" fmla="*/ 2334592 h 2915617"/>
              <a:gd name="connsiteX88" fmla="*/ 6553200 w 12192000"/>
              <a:gd name="connsiteY88" fmla="*/ 2344117 h 2915617"/>
              <a:gd name="connsiteX89" fmla="*/ 6591300 w 12192000"/>
              <a:gd name="connsiteY89" fmla="*/ 2363167 h 2915617"/>
              <a:gd name="connsiteX90" fmla="*/ 6648450 w 12192000"/>
              <a:gd name="connsiteY90" fmla="*/ 2382217 h 2915617"/>
              <a:gd name="connsiteX91" fmla="*/ 6838950 w 12192000"/>
              <a:gd name="connsiteY91" fmla="*/ 2372692 h 2915617"/>
              <a:gd name="connsiteX92" fmla="*/ 6896100 w 12192000"/>
              <a:gd name="connsiteY92" fmla="*/ 2277442 h 2915617"/>
              <a:gd name="connsiteX93" fmla="*/ 6915150 w 12192000"/>
              <a:gd name="connsiteY93" fmla="*/ 2220292 h 2915617"/>
              <a:gd name="connsiteX94" fmla="*/ 6981825 w 12192000"/>
              <a:gd name="connsiteY94" fmla="*/ 2201242 h 2915617"/>
              <a:gd name="connsiteX95" fmla="*/ 7096125 w 12192000"/>
              <a:gd name="connsiteY95" fmla="*/ 2220292 h 2915617"/>
              <a:gd name="connsiteX96" fmla="*/ 7172325 w 12192000"/>
              <a:gd name="connsiteY96" fmla="*/ 2239342 h 2915617"/>
              <a:gd name="connsiteX97" fmla="*/ 7381875 w 12192000"/>
              <a:gd name="connsiteY97" fmla="*/ 2372692 h 2915617"/>
              <a:gd name="connsiteX98" fmla="*/ 7439025 w 12192000"/>
              <a:gd name="connsiteY98" fmla="*/ 2420317 h 2915617"/>
              <a:gd name="connsiteX99" fmla="*/ 7505700 w 12192000"/>
              <a:gd name="connsiteY99" fmla="*/ 2439367 h 2915617"/>
              <a:gd name="connsiteX100" fmla="*/ 7562850 w 12192000"/>
              <a:gd name="connsiteY100" fmla="*/ 2496517 h 2915617"/>
              <a:gd name="connsiteX101" fmla="*/ 7762875 w 12192000"/>
              <a:gd name="connsiteY101" fmla="*/ 2563192 h 2915617"/>
              <a:gd name="connsiteX102" fmla="*/ 7905750 w 12192000"/>
              <a:gd name="connsiteY102" fmla="*/ 2534617 h 2915617"/>
              <a:gd name="connsiteX103" fmla="*/ 7953375 w 12192000"/>
              <a:gd name="connsiteY103" fmla="*/ 2477467 h 2915617"/>
              <a:gd name="connsiteX104" fmla="*/ 7972425 w 12192000"/>
              <a:gd name="connsiteY104" fmla="*/ 2448892 h 2915617"/>
              <a:gd name="connsiteX105" fmla="*/ 8020050 w 12192000"/>
              <a:gd name="connsiteY105" fmla="*/ 2429842 h 2915617"/>
              <a:gd name="connsiteX106" fmla="*/ 8201025 w 12192000"/>
              <a:gd name="connsiteY106" fmla="*/ 2296492 h 2915617"/>
              <a:gd name="connsiteX107" fmla="*/ 8239125 w 12192000"/>
              <a:gd name="connsiteY107" fmla="*/ 2277442 h 2915617"/>
              <a:gd name="connsiteX108" fmla="*/ 8277225 w 12192000"/>
              <a:gd name="connsiteY108" fmla="*/ 2248867 h 2915617"/>
              <a:gd name="connsiteX109" fmla="*/ 8334375 w 12192000"/>
              <a:gd name="connsiteY109" fmla="*/ 2239342 h 2915617"/>
              <a:gd name="connsiteX110" fmla="*/ 8362950 w 12192000"/>
              <a:gd name="connsiteY110" fmla="*/ 2229817 h 2915617"/>
              <a:gd name="connsiteX111" fmla="*/ 8429625 w 12192000"/>
              <a:gd name="connsiteY111" fmla="*/ 2220292 h 2915617"/>
              <a:gd name="connsiteX112" fmla="*/ 8562975 w 12192000"/>
              <a:gd name="connsiteY112" fmla="*/ 2239342 h 2915617"/>
              <a:gd name="connsiteX113" fmla="*/ 8639175 w 12192000"/>
              <a:gd name="connsiteY113" fmla="*/ 2277442 h 2915617"/>
              <a:gd name="connsiteX114" fmla="*/ 8763000 w 12192000"/>
              <a:gd name="connsiteY114" fmla="*/ 2267917 h 2915617"/>
              <a:gd name="connsiteX115" fmla="*/ 8801100 w 12192000"/>
              <a:gd name="connsiteY115" fmla="*/ 2286967 h 2915617"/>
              <a:gd name="connsiteX116" fmla="*/ 8905875 w 12192000"/>
              <a:gd name="connsiteY116" fmla="*/ 2296492 h 2915617"/>
              <a:gd name="connsiteX117" fmla="*/ 9201150 w 12192000"/>
              <a:gd name="connsiteY117" fmla="*/ 2296492 h 2915617"/>
              <a:gd name="connsiteX118" fmla="*/ 9277350 w 12192000"/>
              <a:gd name="connsiteY118" fmla="*/ 2248867 h 2915617"/>
              <a:gd name="connsiteX119" fmla="*/ 9448800 w 12192000"/>
              <a:gd name="connsiteY119" fmla="*/ 2258392 h 2915617"/>
              <a:gd name="connsiteX120" fmla="*/ 9572625 w 12192000"/>
              <a:gd name="connsiteY120" fmla="*/ 2258392 h 2915617"/>
              <a:gd name="connsiteX121" fmla="*/ 9591675 w 12192000"/>
              <a:gd name="connsiteY121" fmla="*/ 2220292 h 2915617"/>
              <a:gd name="connsiteX122" fmla="*/ 9696450 w 12192000"/>
              <a:gd name="connsiteY122" fmla="*/ 2229817 h 2915617"/>
              <a:gd name="connsiteX123" fmla="*/ 9772650 w 12192000"/>
              <a:gd name="connsiteY123" fmla="*/ 2267917 h 2915617"/>
              <a:gd name="connsiteX124" fmla="*/ 9906000 w 12192000"/>
              <a:gd name="connsiteY124" fmla="*/ 2296492 h 2915617"/>
              <a:gd name="connsiteX125" fmla="*/ 10039350 w 12192000"/>
              <a:gd name="connsiteY125" fmla="*/ 2334592 h 2915617"/>
              <a:gd name="connsiteX126" fmla="*/ 10163175 w 12192000"/>
              <a:gd name="connsiteY126" fmla="*/ 2315542 h 2915617"/>
              <a:gd name="connsiteX127" fmla="*/ 10191750 w 12192000"/>
              <a:gd name="connsiteY127" fmla="*/ 2296492 h 2915617"/>
              <a:gd name="connsiteX128" fmla="*/ 10220325 w 12192000"/>
              <a:gd name="connsiteY128" fmla="*/ 2258392 h 2915617"/>
              <a:gd name="connsiteX129" fmla="*/ 10248900 w 12192000"/>
              <a:gd name="connsiteY129" fmla="*/ 2182192 h 2915617"/>
              <a:gd name="connsiteX130" fmla="*/ 10306050 w 12192000"/>
              <a:gd name="connsiteY130" fmla="*/ 2172667 h 2915617"/>
              <a:gd name="connsiteX131" fmla="*/ 10429875 w 12192000"/>
              <a:gd name="connsiteY131" fmla="*/ 2182192 h 2915617"/>
              <a:gd name="connsiteX132" fmla="*/ 10515600 w 12192000"/>
              <a:gd name="connsiteY132" fmla="*/ 2210767 h 2915617"/>
              <a:gd name="connsiteX133" fmla="*/ 10658475 w 12192000"/>
              <a:gd name="connsiteY133" fmla="*/ 2258392 h 2915617"/>
              <a:gd name="connsiteX134" fmla="*/ 10620375 w 12192000"/>
              <a:gd name="connsiteY134" fmla="*/ 2296492 h 2915617"/>
              <a:gd name="connsiteX135" fmla="*/ 10677525 w 12192000"/>
              <a:gd name="connsiteY135" fmla="*/ 2325067 h 2915617"/>
              <a:gd name="connsiteX136" fmla="*/ 10848975 w 12192000"/>
              <a:gd name="connsiteY136" fmla="*/ 2372692 h 2915617"/>
              <a:gd name="connsiteX137" fmla="*/ 11087100 w 12192000"/>
              <a:gd name="connsiteY137" fmla="*/ 2401267 h 2915617"/>
              <a:gd name="connsiteX138" fmla="*/ 11344275 w 12192000"/>
              <a:gd name="connsiteY138" fmla="*/ 2391742 h 2915617"/>
              <a:gd name="connsiteX139" fmla="*/ 11410950 w 12192000"/>
              <a:gd name="connsiteY139" fmla="*/ 2325067 h 2915617"/>
              <a:gd name="connsiteX140" fmla="*/ 11506200 w 12192000"/>
              <a:gd name="connsiteY140" fmla="*/ 2267917 h 2915617"/>
              <a:gd name="connsiteX141" fmla="*/ 11534775 w 12192000"/>
              <a:gd name="connsiteY141" fmla="*/ 2201242 h 2915617"/>
              <a:gd name="connsiteX142" fmla="*/ 11544300 w 12192000"/>
              <a:gd name="connsiteY142" fmla="*/ 2172667 h 2915617"/>
              <a:gd name="connsiteX143" fmla="*/ 11591925 w 12192000"/>
              <a:gd name="connsiteY143" fmla="*/ 2163142 h 2915617"/>
              <a:gd name="connsiteX144" fmla="*/ 11887200 w 12192000"/>
              <a:gd name="connsiteY144" fmla="*/ 2153617 h 2915617"/>
              <a:gd name="connsiteX145" fmla="*/ 11915775 w 12192000"/>
              <a:gd name="connsiteY145" fmla="*/ 2067892 h 2915617"/>
              <a:gd name="connsiteX146" fmla="*/ 11906250 w 12192000"/>
              <a:gd name="connsiteY146" fmla="*/ 2001217 h 2915617"/>
              <a:gd name="connsiteX147" fmla="*/ 11896725 w 12192000"/>
              <a:gd name="connsiteY147" fmla="*/ 1953592 h 2915617"/>
              <a:gd name="connsiteX148" fmla="*/ 11868150 w 12192000"/>
              <a:gd name="connsiteY148" fmla="*/ 1858342 h 2915617"/>
              <a:gd name="connsiteX149" fmla="*/ 11887200 w 12192000"/>
              <a:gd name="connsiteY149" fmla="*/ 1734517 h 2915617"/>
              <a:gd name="connsiteX150" fmla="*/ 11896725 w 12192000"/>
              <a:gd name="connsiteY150" fmla="*/ 1686892 h 2915617"/>
              <a:gd name="connsiteX151" fmla="*/ 11934825 w 12192000"/>
              <a:gd name="connsiteY151" fmla="*/ 1648792 h 2915617"/>
              <a:gd name="connsiteX152" fmla="*/ 12001500 w 12192000"/>
              <a:gd name="connsiteY152" fmla="*/ 1572592 h 2915617"/>
              <a:gd name="connsiteX153" fmla="*/ 12039600 w 12192000"/>
              <a:gd name="connsiteY153" fmla="*/ 1505917 h 2915617"/>
              <a:gd name="connsiteX154" fmla="*/ 12058650 w 12192000"/>
              <a:gd name="connsiteY154" fmla="*/ 1448767 h 2915617"/>
              <a:gd name="connsiteX155" fmla="*/ 12058650 w 12192000"/>
              <a:gd name="connsiteY155" fmla="*/ 1163017 h 2915617"/>
              <a:gd name="connsiteX156" fmla="*/ 12096750 w 12192000"/>
              <a:gd name="connsiteY156" fmla="*/ 1096342 h 2915617"/>
              <a:gd name="connsiteX157" fmla="*/ 12087225 w 12192000"/>
              <a:gd name="connsiteY157" fmla="*/ 915367 h 2915617"/>
              <a:gd name="connsiteX158" fmla="*/ 12068175 w 12192000"/>
              <a:gd name="connsiteY158" fmla="*/ 886792 h 2915617"/>
              <a:gd name="connsiteX159" fmla="*/ 12115800 w 12192000"/>
              <a:gd name="connsiteY159" fmla="*/ 724867 h 2915617"/>
              <a:gd name="connsiteX160" fmla="*/ 12125325 w 12192000"/>
              <a:gd name="connsiteY160" fmla="*/ 696292 h 2915617"/>
              <a:gd name="connsiteX161" fmla="*/ 12153900 w 12192000"/>
              <a:gd name="connsiteY161" fmla="*/ 581992 h 2915617"/>
              <a:gd name="connsiteX162" fmla="*/ 12192000 w 12192000"/>
              <a:gd name="connsiteY162" fmla="*/ 496267 h 2915617"/>
              <a:gd name="connsiteX163" fmla="*/ 12153900 w 12192000"/>
              <a:gd name="connsiteY163" fmla="*/ 381967 h 2915617"/>
              <a:gd name="connsiteX164" fmla="*/ 12115800 w 12192000"/>
              <a:gd name="connsiteY164" fmla="*/ 362917 h 2915617"/>
              <a:gd name="connsiteX165" fmla="*/ 12087225 w 12192000"/>
              <a:gd name="connsiteY165" fmla="*/ 305767 h 2915617"/>
              <a:gd name="connsiteX166" fmla="*/ 12096750 w 12192000"/>
              <a:gd name="connsiteY166" fmla="*/ 277192 h 2915617"/>
              <a:gd name="connsiteX167" fmla="*/ 12134850 w 12192000"/>
              <a:gd name="connsiteY167" fmla="*/ 220042 h 2915617"/>
              <a:gd name="connsiteX168" fmla="*/ 12163425 w 12192000"/>
              <a:gd name="connsiteY168" fmla="*/ 105742 h 2915617"/>
              <a:gd name="connsiteX169" fmla="*/ 12134850 w 12192000"/>
              <a:gd name="connsiteY169" fmla="*/ 86692 h 2915617"/>
              <a:gd name="connsiteX170" fmla="*/ 12106275 w 12192000"/>
              <a:gd name="connsiteY170" fmla="*/ 58117 h 2915617"/>
              <a:gd name="connsiteX171" fmla="*/ 12058650 w 12192000"/>
              <a:gd name="connsiteY171" fmla="*/ 48592 h 2915617"/>
              <a:gd name="connsiteX172" fmla="*/ 12030075 w 12192000"/>
              <a:gd name="connsiteY172" fmla="*/ 39067 h 2915617"/>
              <a:gd name="connsiteX173" fmla="*/ 11934825 w 12192000"/>
              <a:gd name="connsiteY173" fmla="*/ 48592 h 2915617"/>
              <a:gd name="connsiteX174" fmla="*/ 11849100 w 12192000"/>
              <a:gd name="connsiteY174" fmla="*/ 58117 h 2915617"/>
              <a:gd name="connsiteX175" fmla="*/ 11201400 w 12192000"/>
              <a:gd name="connsiteY175" fmla="*/ 67642 h 2915617"/>
              <a:gd name="connsiteX176" fmla="*/ 10934700 w 12192000"/>
              <a:gd name="connsiteY176" fmla="*/ 67642 h 2915617"/>
              <a:gd name="connsiteX177" fmla="*/ 10534650 w 12192000"/>
              <a:gd name="connsiteY177" fmla="*/ 58117 h 2915617"/>
              <a:gd name="connsiteX178" fmla="*/ 10467975 w 12192000"/>
              <a:gd name="connsiteY178" fmla="*/ 39067 h 2915617"/>
              <a:gd name="connsiteX179" fmla="*/ 10248900 w 12192000"/>
              <a:gd name="connsiteY179" fmla="*/ 48592 h 2915617"/>
              <a:gd name="connsiteX180" fmla="*/ 10210800 w 12192000"/>
              <a:gd name="connsiteY180" fmla="*/ 58117 h 2915617"/>
              <a:gd name="connsiteX181" fmla="*/ 10153650 w 12192000"/>
              <a:gd name="connsiteY181" fmla="*/ 67642 h 2915617"/>
              <a:gd name="connsiteX182" fmla="*/ 9991725 w 12192000"/>
              <a:gd name="connsiteY182" fmla="*/ 86692 h 2915617"/>
              <a:gd name="connsiteX183" fmla="*/ 9753600 w 12192000"/>
              <a:gd name="connsiteY183" fmla="*/ 77167 h 2915617"/>
              <a:gd name="connsiteX184" fmla="*/ 9686925 w 12192000"/>
              <a:gd name="connsiteY184" fmla="*/ 77167 h 2915617"/>
              <a:gd name="connsiteX185" fmla="*/ 9658350 w 12192000"/>
              <a:gd name="connsiteY185" fmla="*/ 105742 h 2915617"/>
              <a:gd name="connsiteX186" fmla="*/ 9505950 w 12192000"/>
              <a:gd name="connsiteY186" fmla="*/ 105742 h 2915617"/>
              <a:gd name="connsiteX187" fmla="*/ 9420225 w 12192000"/>
              <a:gd name="connsiteY187" fmla="*/ 67642 h 2915617"/>
              <a:gd name="connsiteX188" fmla="*/ 9401175 w 12192000"/>
              <a:gd name="connsiteY188" fmla="*/ 39067 h 2915617"/>
              <a:gd name="connsiteX189" fmla="*/ 9305925 w 12192000"/>
              <a:gd name="connsiteY189" fmla="*/ 39067 h 2915617"/>
              <a:gd name="connsiteX190" fmla="*/ 9277350 w 12192000"/>
              <a:gd name="connsiteY190" fmla="*/ 48592 h 2915617"/>
              <a:gd name="connsiteX191" fmla="*/ 9248775 w 12192000"/>
              <a:gd name="connsiteY191" fmla="*/ 67642 h 2915617"/>
              <a:gd name="connsiteX192" fmla="*/ 9153525 w 12192000"/>
              <a:gd name="connsiteY192" fmla="*/ 86692 h 2915617"/>
              <a:gd name="connsiteX193" fmla="*/ 9058275 w 12192000"/>
              <a:gd name="connsiteY193" fmla="*/ 115267 h 2915617"/>
              <a:gd name="connsiteX194" fmla="*/ 9029700 w 12192000"/>
              <a:gd name="connsiteY194" fmla="*/ 134317 h 2915617"/>
              <a:gd name="connsiteX195" fmla="*/ 8991600 w 12192000"/>
              <a:gd name="connsiteY195" fmla="*/ 143842 h 2915617"/>
              <a:gd name="connsiteX196" fmla="*/ 8963025 w 12192000"/>
              <a:gd name="connsiteY196" fmla="*/ 115267 h 2915617"/>
              <a:gd name="connsiteX197" fmla="*/ 8915400 w 12192000"/>
              <a:gd name="connsiteY197" fmla="*/ 105742 h 2915617"/>
              <a:gd name="connsiteX198" fmla="*/ 8829675 w 12192000"/>
              <a:gd name="connsiteY198" fmla="*/ 96217 h 2915617"/>
              <a:gd name="connsiteX199" fmla="*/ 8382000 w 12192000"/>
              <a:gd name="connsiteY199" fmla="*/ 105742 h 2915617"/>
              <a:gd name="connsiteX200" fmla="*/ 8324850 w 12192000"/>
              <a:gd name="connsiteY200" fmla="*/ 115267 h 2915617"/>
              <a:gd name="connsiteX201" fmla="*/ 8077200 w 12192000"/>
              <a:gd name="connsiteY201" fmla="*/ 96217 h 2915617"/>
              <a:gd name="connsiteX202" fmla="*/ 8020050 w 12192000"/>
              <a:gd name="connsiteY202" fmla="*/ 67642 h 2915617"/>
              <a:gd name="connsiteX203" fmla="*/ 7991475 w 12192000"/>
              <a:gd name="connsiteY203" fmla="*/ 58117 h 2915617"/>
              <a:gd name="connsiteX204" fmla="*/ 7924800 w 12192000"/>
              <a:gd name="connsiteY204" fmla="*/ 67642 h 2915617"/>
              <a:gd name="connsiteX205" fmla="*/ 7867650 w 12192000"/>
              <a:gd name="connsiteY205" fmla="*/ 96217 h 2915617"/>
              <a:gd name="connsiteX206" fmla="*/ 7620000 w 12192000"/>
              <a:gd name="connsiteY206" fmla="*/ 115267 h 2915617"/>
              <a:gd name="connsiteX207" fmla="*/ 7553325 w 12192000"/>
              <a:gd name="connsiteY207" fmla="*/ 143842 h 2915617"/>
              <a:gd name="connsiteX208" fmla="*/ 7467600 w 12192000"/>
              <a:gd name="connsiteY208" fmla="*/ 134317 h 2915617"/>
              <a:gd name="connsiteX209" fmla="*/ 7372350 w 12192000"/>
              <a:gd name="connsiteY209" fmla="*/ 48592 h 2915617"/>
              <a:gd name="connsiteX210" fmla="*/ 7343775 w 12192000"/>
              <a:gd name="connsiteY210" fmla="*/ 39067 h 2915617"/>
              <a:gd name="connsiteX211" fmla="*/ 7305675 w 12192000"/>
              <a:gd name="connsiteY211" fmla="*/ 58117 h 2915617"/>
              <a:gd name="connsiteX212" fmla="*/ 7258050 w 12192000"/>
              <a:gd name="connsiteY212" fmla="*/ 67642 h 2915617"/>
              <a:gd name="connsiteX213" fmla="*/ 6991350 w 12192000"/>
              <a:gd name="connsiteY213" fmla="*/ 96217 h 2915617"/>
              <a:gd name="connsiteX214" fmla="*/ 6953250 w 12192000"/>
              <a:gd name="connsiteY214" fmla="*/ 115267 h 2915617"/>
              <a:gd name="connsiteX215" fmla="*/ 6896100 w 12192000"/>
              <a:gd name="connsiteY215" fmla="*/ 124792 h 2915617"/>
              <a:gd name="connsiteX216" fmla="*/ 6705600 w 12192000"/>
              <a:gd name="connsiteY216" fmla="*/ 134317 h 2915617"/>
              <a:gd name="connsiteX217" fmla="*/ 6581775 w 12192000"/>
              <a:gd name="connsiteY217" fmla="*/ 134317 h 2915617"/>
              <a:gd name="connsiteX218" fmla="*/ 6524625 w 12192000"/>
              <a:gd name="connsiteY218" fmla="*/ 115267 h 2915617"/>
              <a:gd name="connsiteX219" fmla="*/ 5838825 w 12192000"/>
              <a:gd name="connsiteY219" fmla="*/ 105742 h 2915617"/>
              <a:gd name="connsiteX220" fmla="*/ 5772150 w 12192000"/>
              <a:gd name="connsiteY220" fmla="*/ 58117 h 2915617"/>
              <a:gd name="connsiteX221" fmla="*/ 5543550 w 12192000"/>
              <a:gd name="connsiteY221" fmla="*/ 67642 h 2915617"/>
              <a:gd name="connsiteX222" fmla="*/ 5514975 w 12192000"/>
              <a:gd name="connsiteY222" fmla="*/ 86692 h 2915617"/>
              <a:gd name="connsiteX223" fmla="*/ 5476875 w 12192000"/>
              <a:gd name="connsiteY223" fmla="*/ 96217 h 2915617"/>
              <a:gd name="connsiteX224" fmla="*/ 5448300 w 12192000"/>
              <a:gd name="connsiteY224" fmla="*/ 115267 h 2915617"/>
              <a:gd name="connsiteX225" fmla="*/ 5419725 w 12192000"/>
              <a:gd name="connsiteY225" fmla="*/ 124792 h 2915617"/>
              <a:gd name="connsiteX226" fmla="*/ 5038725 w 12192000"/>
              <a:gd name="connsiteY226" fmla="*/ 115267 h 2915617"/>
              <a:gd name="connsiteX227" fmla="*/ 4953000 w 12192000"/>
              <a:gd name="connsiteY227" fmla="*/ 67642 h 2915617"/>
              <a:gd name="connsiteX228" fmla="*/ 4914900 w 12192000"/>
              <a:gd name="connsiteY228" fmla="*/ 86692 h 2915617"/>
              <a:gd name="connsiteX229" fmla="*/ 4819650 w 12192000"/>
              <a:gd name="connsiteY229" fmla="*/ 96217 h 2915617"/>
              <a:gd name="connsiteX230" fmla="*/ 4752975 w 12192000"/>
              <a:gd name="connsiteY230" fmla="*/ 105742 h 2915617"/>
              <a:gd name="connsiteX231" fmla="*/ 4514850 w 12192000"/>
              <a:gd name="connsiteY231" fmla="*/ 77167 h 2915617"/>
              <a:gd name="connsiteX232" fmla="*/ 4486275 w 12192000"/>
              <a:gd name="connsiteY232" fmla="*/ 39067 h 2915617"/>
              <a:gd name="connsiteX233" fmla="*/ 4362450 w 12192000"/>
              <a:gd name="connsiteY233" fmla="*/ 29542 h 2915617"/>
              <a:gd name="connsiteX234" fmla="*/ 4305300 w 12192000"/>
              <a:gd name="connsiteY234" fmla="*/ 48592 h 2915617"/>
              <a:gd name="connsiteX235" fmla="*/ 4276725 w 12192000"/>
              <a:gd name="connsiteY235" fmla="*/ 58117 h 2915617"/>
              <a:gd name="connsiteX236" fmla="*/ 4219575 w 12192000"/>
              <a:gd name="connsiteY236" fmla="*/ 86692 h 2915617"/>
              <a:gd name="connsiteX237" fmla="*/ 4171950 w 12192000"/>
              <a:gd name="connsiteY237" fmla="*/ 124792 h 2915617"/>
              <a:gd name="connsiteX238" fmla="*/ 4114800 w 12192000"/>
              <a:gd name="connsiteY238" fmla="*/ 162892 h 2915617"/>
              <a:gd name="connsiteX239" fmla="*/ 3924300 w 12192000"/>
              <a:gd name="connsiteY239" fmla="*/ 153367 h 2915617"/>
              <a:gd name="connsiteX240" fmla="*/ 3857625 w 12192000"/>
              <a:gd name="connsiteY240" fmla="*/ 134317 h 2915617"/>
              <a:gd name="connsiteX241" fmla="*/ 3829050 w 12192000"/>
              <a:gd name="connsiteY241" fmla="*/ 115267 h 2915617"/>
              <a:gd name="connsiteX242" fmla="*/ 3800475 w 12192000"/>
              <a:gd name="connsiteY242" fmla="*/ 105742 h 2915617"/>
              <a:gd name="connsiteX243" fmla="*/ 3743325 w 12192000"/>
              <a:gd name="connsiteY243" fmla="*/ 77167 h 2915617"/>
              <a:gd name="connsiteX244" fmla="*/ 3619500 w 12192000"/>
              <a:gd name="connsiteY244" fmla="*/ 96217 h 2915617"/>
              <a:gd name="connsiteX245" fmla="*/ 3562350 w 12192000"/>
              <a:gd name="connsiteY245" fmla="*/ 124792 h 2915617"/>
              <a:gd name="connsiteX246" fmla="*/ 3390900 w 12192000"/>
              <a:gd name="connsiteY246" fmla="*/ 115267 h 2915617"/>
              <a:gd name="connsiteX247" fmla="*/ 3362325 w 12192000"/>
              <a:gd name="connsiteY247" fmla="*/ 96217 h 2915617"/>
              <a:gd name="connsiteX248" fmla="*/ 3305175 w 12192000"/>
              <a:gd name="connsiteY248" fmla="*/ 77167 h 2915617"/>
              <a:gd name="connsiteX249" fmla="*/ 3276600 w 12192000"/>
              <a:gd name="connsiteY249" fmla="*/ 67642 h 2915617"/>
              <a:gd name="connsiteX250" fmla="*/ 3124200 w 12192000"/>
              <a:gd name="connsiteY250" fmla="*/ 77167 h 2915617"/>
              <a:gd name="connsiteX251" fmla="*/ 3095625 w 12192000"/>
              <a:gd name="connsiteY251" fmla="*/ 86692 h 2915617"/>
              <a:gd name="connsiteX252" fmla="*/ 3057525 w 12192000"/>
              <a:gd name="connsiteY252" fmla="*/ 96217 h 2915617"/>
              <a:gd name="connsiteX253" fmla="*/ 3000375 w 12192000"/>
              <a:gd name="connsiteY253" fmla="*/ 124792 h 2915617"/>
              <a:gd name="connsiteX254" fmla="*/ 2962275 w 12192000"/>
              <a:gd name="connsiteY254" fmla="*/ 67642 h 2915617"/>
              <a:gd name="connsiteX255" fmla="*/ 2857500 w 12192000"/>
              <a:gd name="connsiteY255" fmla="*/ 58117 h 2915617"/>
              <a:gd name="connsiteX256" fmla="*/ 2809875 w 12192000"/>
              <a:gd name="connsiteY256" fmla="*/ 48592 h 2915617"/>
              <a:gd name="connsiteX257" fmla="*/ 2781300 w 12192000"/>
              <a:gd name="connsiteY257" fmla="*/ 29542 h 2915617"/>
              <a:gd name="connsiteX258" fmla="*/ 2743200 w 12192000"/>
              <a:gd name="connsiteY258" fmla="*/ 39067 h 2915617"/>
              <a:gd name="connsiteX259" fmla="*/ 2714625 w 12192000"/>
              <a:gd name="connsiteY259" fmla="*/ 96217 h 2915617"/>
              <a:gd name="connsiteX260" fmla="*/ 2686050 w 12192000"/>
              <a:gd name="connsiteY260" fmla="*/ 105742 h 2915617"/>
              <a:gd name="connsiteX261" fmla="*/ 2657475 w 12192000"/>
              <a:gd name="connsiteY261" fmla="*/ 124792 h 2915617"/>
              <a:gd name="connsiteX262" fmla="*/ 2619375 w 12192000"/>
              <a:gd name="connsiteY262" fmla="*/ 134317 h 2915617"/>
              <a:gd name="connsiteX263" fmla="*/ 2562225 w 12192000"/>
              <a:gd name="connsiteY263" fmla="*/ 153367 h 2915617"/>
              <a:gd name="connsiteX264" fmla="*/ 2476500 w 12192000"/>
              <a:gd name="connsiteY264" fmla="*/ 172417 h 2915617"/>
              <a:gd name="connsiteX265" fmla="*/ 2352675 w 12192000"/>
              <a:gd name="connsiteY265" fmla="*/ 162892 h 2915617"/>
              <a:gd name="connsiteX266" fmla="*/ 2333625 w 12192000"/>
              <a:gd name="connsiteY266" fmla="*/ 134317 h 2915617"/>
              <a:gd name="connsiteX267" fmla="*/ 2286000 w 12192000"/>
              <a:gd name="connsiteY267" fmla="*/ 124792 h 2915617"/>
              <a:gd name="connsiteX268" fmla="*/ 2209800 w 12192000"/>
              <a:gd name="connsiteY268" fmla="*/ 115267 h 2915617"/>
              <a:gd name="connsiteX269" fmla="*/ 2152650 w 12192000"/>
              <a:gd name="connsiteY269" fmla="*/ 105742 h 2915617"/>
              <a:gd name="connsiteX270" fmla="*/ 1990725 w 12192000"/>
              <a:gd name="connsiteY270" fmla="*/ 86692 h 2915617"/>
              <a:gd name="connsiteX271" fmla="*/ 1981200 w 12192000"/>
              <a:gd name="connsiteY271" fmla="*/ 48592 h 2915617"/>
              <a:gd name="connsiteX272" fmla="*/ 1924050 w 12192000"/>
              <a:gd name="connsiteY272" fmla="*/ 20017 h 2915617"/>
              <a:gd name="connsiteX273" fmla="*/ 1857375 w 12192000"/>
              <a:gd name="connsiteY273" fmla="*/ 58117 h 2915617"/>
              <a:gd name="connsiteX274" fmla="*/ 1828800 w 12192000"/>
              <a:gd name="connsiteY274" fmla="*/ 67642 h 2915617"/>
              <a:gd name="connsiteX275" fmla="*/ 1800225 w 12192000"/>
              <a:gd name="connsiteY275" fmla="*/ 86692 h 2915617"/>
              <a:gd name="connsiteX276" fmla="*/ 1762125 w 12192000"/>
              <a:gd name="connsiteY276" fmla="*/ 124792 h 2915617"/>
              <a:gd name="connsiteX277" fmla="*/ 1704975 w 12192000"/>
              <a:gd name="connsiteY277" fmla="*/ 162892 h 2915617"/>
              <a:gd name="connsiteX278" fmla="*/ 1685925 w 12192000"/>
              <a:gd name="connsiteY278" fmla="*/ 210517 h 2915617"/>
              <a:gd name="connsiteX279" fmla="*/ 1657350 w 12192000"/>
              <a:gd name="connsiteY279" fmla="*/ 191467 h 2915617"/>
              <a:gd name="connsiteX280" fmla="*/ 1628775 w 12192000"/>
              <a:gd name="connsiteY280" fmla="*/ 153367 h 2915617"/>
              <a:gd name="connsiteX281" fmla="*/ 1600200 w 12192000"/>
              <a:gd name="connsiteY281" fmla="*/ 134317 h 2915617"/>
              <a:gd name="connsiteX282" fmla="*/ 1543050 w 12192000"/>
              <a:gd name="connsiteY282" fmla="*/ 96217 h 2915617"/>
              <a:gd name="connsiteX283" fmla="*/ 1352550 w 12192000"/>
              <a:gd name="connsiteY283" fmla="*/ 105742 h 2915617"/>
              <a:gd name="connsiteX284" fmla="*/ 1295400 w 12192000"/>
              <a:gd name="connsiteY284" fmla="*/ 143842 h 2915617"/>
              <a:gd name="connsiteX285" fmla="*/ 1228725 w 12192000"/>
              <a:gd name="connsiteY285" fmla="*/ 172417 h 2915617"/>
              <a:gd name="connsiteX286" fmla="*/ 1190625 w 12192000"/>
              <a:gd name="connsiteY286" fmla="*/ 162892 h 2915617"/>
              <a:gd name="connsiteX287" fmla="*/ 1152525 w 12192000"/>
              <a:gd name="connsiteY287" fmla="*/ 134317 h 2915617"/>
              <a:gd name="connsiteX288" fmla="*/ 1085850 w 12192000"/>
              <a:gd name="connsiteY288" fmla="*/ 115267 h 2915617"/>
              <a:gd name="connsiteX289" fmla="*/ 914400 w 12192000"/>
              <a:gd name="connsiteY289" fmla="*/ 105742 h 2915617"/>
              <a:gd name="connsiteX290" fmla="*/ 781050 w 12192000"/>
              <a:gd name="connsiteY290" fmla="*/ 96217 h 2915617"/>
              <a:gd name="connsiteX291" fmla="*/ 771525 w 12192000"/>
              <a:gd name="connsiteY291" fmla="*/ 67642 h 2915617"/>
              <a:gd name="connsiteX292" fmla="*/ 571500 w 12192000"/>
              <a:gd name="connsiteY292" fmla="*/ 58117 h 2915617"/>
              <a:gd name="connsiteX293" fmla="*/ 523875 w 12192000"/>
              <a:gd name="connsiteY293" fmla="*/ 77167 h 2915617"/>
              <a:gd name="connsiteX294" fmla="*/ 504825 w 12192000"/>
              <a:gd name="connsiteY294" fmla="*/ 105742 h 2915617"/>
              <a:gd name="connsiteX295" fmla="*/ 476250 w 12192000"/>
              <a:gd name="connsiteY295" fmla="*/ 134317 h 2915617"/>
              <a:gd name="connsiteX296" fmla="*/ 466725 w 12192000"/>
              <a:gd name="connsiteY296" fmla="*/ 162892 h 2915617"/>
              <a:gd name="connsiteX297" fmla="*/ 447675 w 12192000"/>
              <a:gd name="connsiteY297" fmla="*/ 296242 h 2915617"/>
              <a:gd name="connsiteX298" fmla="*/ 438150 w 12192000"/>
              <a:gd name="connsiteY298" fmla="*/ 562942 h 2915617"/>
              <a:gd name="connsiteX299" fmla="*/ 428625 w 12192000"/>
              <a:gd name="connsiteY299" fmla="*/ 601042 h 2915617"/>
              <a:gd name="connsiteX300" fmla="*/ 295275 w 12192000"/>
              <a:gd name="connsiteY300" fmla="*/ 610567 h 2915617"/>
              <a:gd name="connsiteX301" fmla="*/ 257175 w 12192000"/>
              <a:gd name="connsiteY301" fmla="*/ 658192 h 2915617"/>
              <a:gd name="connsiteX302" fmla="*/ 247650 w 12192000"/>
              <a:gd name="connsiteY302" fmla="*/ 686767 h 2915617"/>
              <a:gd name="connsiteX303" fmla="*/ 228600 w 12192000"/>
              <a:gd name="connsiteY303" fmla="*/ 762967 h 2915617"/>
              <a:gd name="connsiteX304" fmla="*/ 219075 w 12192000"/>
              <a:gd name="connsiteY304" fmla="*/ 801067 h 2915617"/>
              <a:gd name="connsiteX305" fmla="*/ 209550 w 12192000"/>
              <a:gd name="connsiteY305" fmla="*/ 1001092 h 2915617"/>
              <a:gd name="connsiteX306" fmla="*/ 200025 w 12192000"/>
              <a:gd name="connsiteY306" fmla="*/ 1029667 h 2915617"/>
              <a:gd name="connsiteX307" fmla="*/ 219075 w 12192000"/>
              <a:gd name="connsiteY307" fmla="*/ 1439242 h 2915617"/>
              <a:gd name="connsiteX308" fmla="*/ 200025 w 12192000"/>
              <a:gd name="connsiteY308" fmla="*/ 1553542 h 2915617"/>
              <a:gd name="connsiteX309" fmla="*/ 171450 w 12192000"/>
              <a:gd name="connsiteY309" fmla="*/ 1572592 h 2915617"/>
              <a:gd name="connsiteX310" fmla="*/ 152400 w 12192000"/>
              <a:gd name="connsiteY310" fmla="*/ 1601167 h 2915617"/>
              <a:gd name="connsiteX311" fmla="*/ 142875 w 12192000"/>
              <a:gd name="connsiteY311" fmla="*/ 1905967 h 2915617"/>
              <a:gd name="connsiteX312" fmla="*/ 133350 w 12192000"/>
              <a:gd name="connsiteY312" fmla="*/ 1944067 h 2915617"/>
              <a:gd name="connsiteX313" fmla="*/ 104775 w 12192000"/>
              <a:gd name="connsiteY313" fmla="*/ 2086942 h 2915617"/>
              <a:gd name="connsiteX314" fmla="*/ 95250 w 12192000"/>
              <a:gd name="connsiteY314" fmla="*/ 2229817 h 2915617"/>
              <a:gd name="connsiteX315" fmla="*/ 85725 w 12192000"/>
              <a:gd name="connsiteY315" fmla="*/ 2429842 h 2915617"/>
              <a:gd name="connsiteX316" fmla="*/ 57150 w 12192000"/>
              <a:gd name="connsiteY316" fmla="*/ 2458417 h 2915617"/>
              <a:gd name="connsiteX317" fmla="*/ 28575 w 12192000"/>
              <a:gd name="connsiteY317" fmla="*/ 2515567 h 2915617"/>
              <a:gd name="connsiteX318" fmla="*/ 38100 w 12192000"/>
              <a:gd name="connsiteY318" fmla="*/ 2620342 h 2915617"/>
              <a:gd name="connsiteX319" fmla="*/ 47625 w 12192000"/>
              <a:gd name="connsiteY319" fmla="*/ 2658442 h 2915617"/>
              <a:gd name="connsiteX320" fmla="*/ 38100 w 12192000"/>
              <a:gd name="connsiteY320" fmla="*/ 2763217 h 2915617"/>
              <a:gd name="connsiteX321" fmla="*/ 19050 w 12192000"/>
              <a:gd name="connsiteY321" fmla="*/ 2801317 h 2915617"/>
              <a:gd name="connsiteX322" fmla="*/ 9525 w 12192000"/>
              <a:gd name="connsiteY322" fmla="*/ 2848942 h 2915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</a:cxnLst>
            <a:rect l="l" t="t" r="r" b="b"/>
            <a:pathLst>
              <a:path w="12192000" h="2915617">
                <a:moveTo>
                  <a:pt x="0" y="2915617"/>
                </a:moveTo>
                <a:cubicBezTo>
                  <a:pt x="3175" y="2896567"/>
                  <a:pt x="3976" y="2876965"/>
                  <a:pt x="9525" y="2858467"/>
                </a:cubicBezTo>
                <a:cubicBezTo>
                  <a:pt x="16405" y="2835535"/>
                  <a:pt x="47933" y="2791177"/>
                  <a:pt x="57150" y="2772742"/>
                </a:cubicBezTo>
                <a:cubicBezTo>
                  <a:pt x="61640" y="2763762"/>
                  <a:pt x="60247" y="2751880"/>
                  <a:pt x="66675" y="2744167"/>
                </a:cubicBezTo>
                <a:cubicBezTo>
                  <a:pt x="99578" y="2704684"/>
                  <a:pt x="98082" y="2723701"/>
                  <a:pt x="133350" y="2706067"/>
                </a:cubicBezTo>
                <a:cubicBezTo>
                  <a:pt x="143589" y="2700947"/>
                  <a:pt x="151206" y="2691037"/>
                  <a:pt x="161925" y="2687017"/>
                </a:cubicBezTo>
                <a:cubicBezTo>
                  <a:pt x="172575" y="2683023"/>
                  <a:pt x="260281" y="2669037"/>
                  <a:pt x="266700" y="2667967"/>
                </a:cubicBezTo>
                <a:cubicBezTo>
                  <a:pt x="281524" y="2653143"/>
                  <a:pt x="306368" y="2632035"/>
                  <a:pt x="314325" y="2610817"/>
                </a:cubicBezTo>
                <a:cubicBezTo>
                  <a:pt x="320009" y="2595658"/>
                  <a:pt x="319198" y="2578699"/>
                  <a:pt x="323850" y="2563192"/>
                </a:cubicBezTo>
                <a:cubicBezTo>
                  <a:pt x="328763" y="2546815"/>
                  <a:pt x="336897" y="2531576"/>
                  <a:pt x="342900" y="2515567"/>
                </a:cubicBezTo>
                <a:cubicBezTo>
                  <a:pt x="353835" y="2486407"/>
                  <a:pt x="346591" y="2480845"/>
                  <a:pt x="381000" y="2467942"/>
                </a:cubicBezTo>
                <a:cubicBezTo>
                  <a:pt x="396159" y="2462258"/>
                  <a:pt x="412474" y="2459531"/>
                  <a:pt x="428625" y="2458417"/>
                </a:cubicBezTo>
                <a:cubicBezTo>
                  <a:pt x="504710" y="2453170"/>
                  <a:pt x="581025" y="2452067"/>
                  <a:pt x="657225" y="2448892"/>
                </a:cubicBezTo>
                <a:cubicBezTo>
                  <a:pt x="666750" y="2439367"/>
                  <a:pt x="677970" y="2431278"/>
                  <a:pt x="685800" y="2420317"/>
                </a:cubicBezTo>
                <a:cubicBezTo>
                  <a:pt x="694053" y="2408763"/>
                  <a:pt x="693942" y="2391307"/>
                  <a:pt x="704850" y="2382217"/>
                </a:cubicBezTo>
                <a:cubicBezTo>
                  <a:pt x="714907" y="2373836"/>
                  <a:pt x="730113" y="2375259"/>
                  <a:pt x="742950" y="2372692"/>
                </a:cubicBezTo>
                <a:cubicBezTo>
                  <a:pt x="802033" y="2360875"/>
                  <a:pt x="829691" y="2360208"/>
                  <a:pt x="895350" y="2353642"/>
                </a:cubicBezTo>
                <a:cubicBezTo>
                  <a:pt x="901700" y="2340942"/>
                  <a:pt x="903492" y="2324632"/>
                  <a:pt x="914400" y="2315542"/>
                </a:cubicBezTo>
                <a:cubicBezTo>
                  <a:pt x="924457" y="2307161"/>
                  <a:pt x="940243" y="2310614"/>
                  <a:pt x="952500" y="2306017"/>
                </a:cubicBezTo>
                <a:cubicBezTo>
                  <a:pt x="965795" y="2301031"/>
                  <a:pt x="976479" y="2288453"/>
                  <a:pt x="990600" y="2286967"/>
                </a:cubicBezTo>
                <a:cubicBezTo>
                  <a:pt x="1098142" y="2275647"/>
                  <a:pt x="1206500" y="2274267"/>
                  <a:pt x="1314450" y="2267917"/>
                </a:cubicBezTo>
                <a:cubicBezTo>
                  <a:pt x="1320800" y="2255217"/>
                  <a:pt x="1324410" y="2240725"/>
                  <a:pt x="1333500" y="2229817"/>
                </a:cubicBezTo>
                <a:cubicBezTo>
                  <a:pt x="1344523" y="2216589"/>
                  <a:pt x="1417463" y="2183073"/>
                  <a:pt x="1419225" y="2182192"/>
                </a:cubicBezTo>
                <a:cubicBezTo>
                  <a:pt x="1475443" y="2191562"/>
                  <a:pt x="1479617" y="2189204"/>
                  <a:pt x="1533525" y="2210767"/>
                </a:cubicBezTo>
                <a:cubicBezTo>
                  <a:pt x="1546708" y="2216040"/>
                  <a:pt x="1559584" y="2222292"/>
                  <a:pt x="1571625" y="2229817"/>
                </a:cubicBezTo>
                <a:cubicBezTo>
                  <a:pt x="1585087" y="2238231"/>
                  <a:pt x="1594665" y="2253372"/>
                  <a:pt x="1609725" y="2258392"/>
                </a:cubicBezTo>
                <a:cubicBezTo>
                  <a:pt x="1634009" y="2266487"/>
                  <a:pt x="1660525" y="2264742"/>
                  <a:pt x="1685925" y="2267917"/>
                </a:cubicBezTo>
                <a:cubicBezTo>
                  <a:pt x="1784350" y="2264742"/>
                  <a:pt x="1882894" y="2264175"/>
                  <a:pt x="1981200" y="2258392"/>
                </a:cubicBezTo>
                <a:cubicBezTo>
                  <a:pt x="2023496" y="2255904"/>
                  <a:pt x="2005868" y="2237835"/>
                  <a:pt x="2038350" y="2210767"/>
                </a:cubicBezTo>
                <a:cubicBezTo>
                  <a:pt x="2046063" y="2204339"/>
                  <a:pt x="2057524" y="2204767"/>
                  <a:pt x="2066925" y="2201242"/>
                </a:cubicBezTo>
                <a:cubicBezTo>
                  <a:pt x="2082934" y="2195239"/>
                  <a:pt x="2098675" y="2188542"/>
                  <a:pt x="2114550" y="2182192"/>
                </a:cubicBezTo>
                <a:cubicBezTo>
                  <a:pt x="2143125" y="2185367"/>
                  <a:pt x="2171915" y="2186990"/>
                  <a:pt x="2200275" y="2191717"/>
                </a:cubicBezTo>
                <a:cubicBezTo>
                  <a:pt x="2232493" y="2197087"/>
                  <a:pt x="2245908" y="2214533"/>
                  <a:pt x="2276475" y="2229817"/>
                </a:cubicBezTo>
                <a:cubicBezTo>
                  <a:pt x="2285455" y="2234307"/>
                  <a:pt x="2295525" y="2236167"/>
                  <a:pt x="2305050" y="2239342"/>
                </a:cubicBezTo>
                <a:cubicBezTo>
                  <a:pt x="2343150" y="2236167"/>
                  <a:pt x="2383080" y="2241907"/>
                  <a:pt x="2419350" y="2229817"/>
                </a:cubicBezTo>
                <a:cubicBezTo>
                  <a:pt x="2434410" y="2224797"/>
                  <a:pt x="2437305" y="2203517"/>
                  <a:pt x="2447925" y="2191717"/>
                </a:cubicBezTo>
                <a:cubicBezTo>
                  <a:pt x="2465947" y="2171692"/>
                  <a:pt x="2484038" y="2151397"/>
                  <a:pt x="2505075" y="2134567"/>
                </a:cubicBezTo>
                <a:cubicBezTo>
                  <a:pt x="2520950" y="2121867"/>
                  <a:pt x="2535460" y="2107242"/>
                  <a:pt x="2552700" y="2096467"/>
                </a:cubicBezTo>
                <a:cubicBezTo>
                  <a:pt x="2561810" y="2090773"/>
                  <a:pt x="2613107" y="2078984"/>
                  <a:pt x="2619375" y="2077417"/>
                </a:cubicBezTo>
                <a:cubicBezTo>
                  <a:pt x="2635250" y="2080592"/>
                  <a:pt x="2651196" y="2083430"/>
                  <a:pt x="2667000" y="2086942"/>
                </a:cubicBezTo>
                <a:cubicBezTo>
                  <a:pt x="2679779" y="2089782"/>
                  <a:pt x="2694878" y="2088289"/>
                  <a:pt x="2705100" y="2096467"/>
                </a:cubicBezTo>
                <a:cubicBezTo>
                  <a:pt x="2712940" y="2102739"/>
                  <a:pt x="2711100" y="2115641"/>
                  <a:pt x="2714625" y="2125042"/>
                </a:cubicBezTo>
                <a:cubicBezTo>
                  <a:pt x="2720628" y="2141051"/>
                  <a:pt x="2721585" y="2160577"/>
                  <a:pt x="2733675" y="2172667"/>
                </a:cubicBezTo>
                <a:cubicBezTo>
                  <a:pt x="2742932" y="2181924"/>
                  <a:pt x="2759075" y="2179017"/>
                  <a:pt x="2771775" y="2182192"/>
                </a:cubicBezTo>
                <a:cubicBezTo>
                  <a:pt x="2858303" y="2239877"/>
                  <a:pt x="2737251" y="2156478"/>
                  <a:pt x="2828925" y="2229817"/>
                </a:cubicBezTo>
                <a:cubicBezTo>
                  <a:pt x="2850252" y="2246879"/>
                  <a:pt x="2874273" y="2260380"/>
                  <a:pt x="2895600" y="2277442"/>
                </a:cubicBezTo>
                <a:cubicBezTo>
                  <a:pt x="2947441" y="2318915"/>
                  <a:pt x="2901903" y="2293270"/>
                  <a:pt x="2952750" y="2344117"/>
                </a:cubicBezTo>
                <a:cubicBezTo>
                  <a:pt x="2960845" y="2352212"/>
                  <a:pt x="2971800" y="2356817"/>
                  <a:pt x="2981325" y="2363167"/>
                </a:cubicBezTo>
                <a:cubicBezTo>
                  <a:pt x="3044825" y="2359992"/>
                  <a:pt x="3108699" y="2361217"/>
                  <a:pt x="3171825" y="2353642"/>
                </a:cubicBezTo>
                <a:cubicBezTo>
                  <a:pt x="3188801" y="2351605"/>
                  <a:pt x="3203230" y="2339999"/>
                  <a:pt x="3219450" y="2334592"/>
                </a:cubicBezTo>
                <a:cubicBezTo>
                  <a:pt x="3231869" y="2330452"/>
                  <a:pt x="3244850" y="2328242"/>
                  <a:pt x="3257550" y="2325067"/>
                </a:cubicBezTo>
                <a:cubicBezTo>
                  <a:pt x="3267075" y="2318717"/>
                  <a:pt x="3275886" y="2311137"/>
                  <a:pt x="3286125" y="2306017"/>
                </a:cubicBezTo>
                <a:cubicBezTo>
                  <a:pt x="3295105" y="2301527"/>
                  <a:pt x="3307600" y="2303592"/>
                  <a:pt x="3314700" y="2296492"/>
                </a:cubicBezTo>
                <a:cubicBezTo>
                  <a:pt x="3390303" y="2220889"/>
                  <a:pt x="3313297" y="2249218"/>
                  <a:pt x="3390900" y="2229817"/>
                </a:cubicBezTo>
                <a:cubicBezTo>
                  <a:pt x="3457575" y="2232992"/>
                  <a:pt x="3525214" y="2227608"/>
                  <a:pt x="3590925" y="2239342"/>
                </a:cubicBezTo>
                <a:cubicBezTo>
                  <a:pt x="3616124" y="2243842"/>
                  <a:pt x="3633042" y="2270219"/>
                  <a:pt x="3657600" y="2277442"/>
                </a:cubicBezTo>
                <a:cubicBezTo>
                  <a:pt x="3688212" y="2286445"/>
                  <a:pt x="3721100" y="2283792"/>
                  <a:pt x="3752850" y="2286967"/>
                </a:cubicBezTo>
                <a:cubicBezTo>
                  <a:pt x="3762375" y="2283792"/>
                  <a:pt x="3772445" y="2281932"/>
                  <a:pt x="3781425" y="2277442"/>
                </a:cubicBezTo>
                <a:cubicBezTo>
                  <a:pt x="3797984" y="2269163"/>
                  <a:pt x="3810680" y="2251163"/>
                  <a:pt x="3829050" y="2248867"/>
                </a:cubicBezTo>
                <a:cubicBezTo>
                  <a:pt x="3863848" y="2244517"/>
                  <a:pt x="3898900" y="2255217"/>
                  <a:pt x="3933825" y="2258392"/>
                </a:cubicBezTo>
                <a:cubicBezTo>
                  <a:pt x="3958312" y="2270636"/>
                  <a:pt x="4019914" y="2309791"/>
                  <a:pt x="4057650" y="2306017"/>
                </a:cubicBezTo>
                <a:cubicBezTo>
                  <a:pt x="4074663" y="2304316"/>
                  <a:pt x="4089400" y="2293317"/>
                  <a:pt x="4105275" y="2286967"/>
                </a:cubicBezTo>
                <a:lnTo>
                  <a:pt x="4133850" y="2201242"/>
                </a:lnTo>
                <a:cubicBezTo>
                  <a:pt x="4151929" y="2147005"/>
                  <a:pt x="4132918" y="2177251"/>
                  <a:pt x="4219575" y="2153617"/>
                </a:cubicBezTo>
                <a:cubicBezTo>
                  <a:pt x="4229261" y="2150975"/>
                  <a:pt x="4238625" y="2147267"/>
                  <a:pt x="4248150" y="2144092"/>
                </a:cubicBezTo>
                <a:cubicBezTo>
                  <a:pt x="4260850" y="2153617"/>
                  <a:pt x="4273332" y="2163440"/>
                  <a:pt x="4286250" y="2172667"/>
                </a:cubicBezTo>
                <a:cubicBezTo>
                  <a:pt x="4295565" y="2179321"/>
                  <a:pt x="4306354" y="2184016"/>
                  <a:pt x="4314825" y="2191717"/>
                </a:cubicBezTo>
                <a:cubicBezTo>
                  <a:pt x="4341404" y="2215880"/>
                  <a:pt x="4365625" y="2242517"/>
                  <a:pt x="4391025" y="2267917"/>
                </a:cubicBezTo>
                <a:cubicBezTo>
                  <a:pt x="4403725" y="2296492"/>
                  <a:pt x="4407014" y="2331531"/>
                  <a:pt x="4429125" y="2353642"/>
                </a:cubicBezTo>
                <a:cubicBezTo>
                  <a:pt x="4454226" y="2378743"/>
                  <a:pt x="4492625" y="2385392"/>
                  <a:pt x="4524375" y="2401267"/>
                </a:cubicBezTo>
                <a:cubicBezTo>
                  <a:pt x="4571455" y="2424807"/>
                  <a:pt x="4549005" y="2415827"/>
                  <a:pt x="4591050" y="2429842"/>
                </a:cubicBezTo>
                <a:cubicBezTo>
                  <a:pt x="4622436" y="2421995"/>
                  <a:pt x="4647429" y="2417571"/>
                  <a:pt x="4676775" y="2401267"/>
                </a:cubicBezTo>
                <a:cubicBezTo>
                  <a:pt x="4690652" y="2393557"/>
                  <a:pt x="4700676" y="2379792"/>
                  <a:pt x="4714875" y="2372692"/>
                </a:cubicBezTo>
                <a:cubicBezTo>
                  <a:pt x="4732836" y="2363712"/>
                  <a:pt x="4755317" y="2364781"/>
                  <a:pt x="4772025" y="2353642"/>
                </a:cubicBezTo>
                <a:lnTo>
                  <a:pt x="4829175" y="2315542"/>
                </a:lnTo>
                <a:cubicBezTo>
                  <a:pt x="5021611" y="2334786"/>
                  <a:pt x="4858942" y="2313875"/>
                  <a:pt x="4962525" y="2334592"/>
                </a:cubicBezTo>
                <a:cubicBezTo>
                  <a:pt x="5046342" y="2351355"/>
                  <a:pt x="4992638" y="2335105"/>
                  <a:pt x="5048250" y="2353642"/>
                </a:cubicBezTo>
                <a:cubicBezTo>
                  <a:pt x="5095875" y="2347292"/>
                  <a:pt x="5145031" y="2348149"/>
                  <a:pt x="5191125" y="2334592"/>
                </a:cubicBezTo>
                <a:cubicBezTo>
                  <a:pt x="5202107" y="2331362"/>
                  <a:pt x="5201381" y="2313346"/>
                  <a:pt x="5210175" y="2306017"/>
                </a:cubicBezTo>
                <a:cubicBezTo>
                  <a:pt x="5221083" y="2296927"/>
                  <a:pt x="5235383" y="2292917"/>
                  <a:pt x="5248275" y="2286967"/>
                </a:cubicBezTo>
                <a:cubicBezTo>
                  <a:pt x="5276667" y="2273863"/>
                  <a:pt x="5303123" y="2253807"/>
                  <a:pt x="5334000" y="2248867"/>
                </a:cubicBezTo>
                <a:cubicBezTo>
                  <a:pt x="5463150" y="2228203"/>
                  <a:pt x="5594350" y="2223467"/>
                  <a:pt x="5724525" y="2210767"/>
                </a:cubicBezTo>
                <a:cubicBezTo>
                  <a:pt x="5737225" y="2201242"/>
                  <a:pt x="5746759" y="2181645"/>
                  <a:pt x="5762625" y="2182192"/>
                </a:cubicBezTo>
                <a:cubicBezTo>
                  <a:pt x="5842962" y="2184962"/>
                  <a:pt x="5920734" y="2212598"/>
                  <a:pt x="6000750" y="2220292"/>
                </a:cubicBezTo>
                <a:cubicBezTo>
                  <a:pt x="6086140" y="2228503"/>
                  <a:pt x="6172200" y="2226642"/>
                  <a:pt x="6257925" y="2229817"/>
                </a:cubicBezTo>
                <a:cubicBezTo>
                  <a:pt x="6276975" y="2242517"/>
                  <a:pt x="6294597" y="2257678"/>
                  <a:pt x="6315075" y="2267917"/>
                </a:cubicBezTo>
                <a:cubicBezTo>
                  <a:pt x="6347301" y="2284030"/>
                  <a:pt x="6385011" y="2289524"/>
                  <a:pt x="6419850" y="2296492"/>
                </a:cubicBezTo>
                <a:cubicBezTo>
                  <a:pt x="6477775" y="2257875"/>
                  <a:pt x="6426964" y="2278505"/>
                  <a:pt x="6515100" y="2334592"/>
                </a:cubicBezTo>
                <a:cubicBezTo>
                  <a:pt x="6526144" y="2341620"/>
                  <a:pt x="6540943" y="2339520"/>
                  <a:pt x="6553200" y="2344117"/>
                </a:cubicBezTo>
                <a:cubicBezTo>
                  <a:pt x="6566495" y="2349103"/>
                  <a:pt x="6578117" y="2357894"/>
                  <a:pt x="6591300" y="2363167"/>
                </a:cubicBezTo>
                <a:cubicBezTo>
                  <a:pt x="6609944" y="2370625"/>
                  <a:pt x="6648450" y="2382217"/>
                  <a:pt x="6648450" y="2382217"/>
                </a:cubicBezTo>
                <a:cubicBezTo>
                  <a:pt x="6711950" y="2379042"/>
                  <a:pt x="6776311" y="2383586"/>
                  <a:pt x="6838950" y="2372692"/>
                </a:cubicBezTo>
                <a:cubicBezTo>
                  <a:pt x="6866997" y="2367814"/>
                  <a:pt x="6893859" y="2283269"/>
                  <a:pt x="6896100" y="2277442"/>
                </a:cubicBezTo>
                <a:cubicBezTo>
                  <a:pt x="6903308" y="2258700"/>
                  <a:pt x="6895842" y="2225809"/>
                  <a:pt x="6915150" y="2220292"/>
                </a:cubicBezTo>
                <a:lnTo>
                  <a:pt x="6981825" y="2201242"/>
                </a:lnTo>
                <a:cubicBezTo>
                  <a:pt x="7019925" y="2207592"/>
                  <a:pt x="7058653" y="2210924"/>
                  <a:pt x="7096125" y="2220292"/>
                </a:cubicBezTo>
                <a:lnTo>
                  <a:pt x="7172325" y="2239342"/>
                </a:lnTo>
                <a:cubicBezTo>
                  <a:pt x="7242175" y="2283792"/>
                  <a:pt x="7318271" y="2319689"/>
                  <a:pt x="7381875" y="2372692"/>
                </a:cubicBezTo>
                <a:cubicBezTo>
                  <a:pt x="7400925" y="2388567"/>
                  <a:pt x="7417191" y="2408560"/>
                  <a:pt x="7439025" y="2420317"/>
                </a:cubicBezTo>
                <a:cubicBezTo>
                  <a:pt x="7459377" y="2431276"/>
                  <a:pt x="7483475" y="2433017"/>
                  <a:pt x="7505700" y="2439367"/>
                </a:cubicBezTo>
                <a:cubicBezTo>
                  <a:pt x="7524750" y="2458417"/>
                  <a:pt x="7540231" y="2481881"/>
                  <a:pt x="7562850" y="2496517"/>
                </a:cubicBezTo>
                <a:cubicBezTo>
                  <a:pt x="7639290" y="2545978"/>
                  <a:pt x="7678799" y="2546377"/>
                  <a:pt x="7762875" y="2563192"/>
                </a:cubicBezTo>
                <a:cubicBezTo>
                  <a:pt x="7798177" y="2559983"/>
                  <a:pt x="7870137" y="2566273"/>
                  <a:pt x="7905750" y="2534617"/>
                </a:cubicBezTo>
                <a:cubicBezTo>
                  <a:pt x="7924284" y="2518142"/>
                  <a:pt x="7938151" y="2497041"/>
                  <a:pt x="7953375" y="2477467"/>
                </a:cubicBezTo>
                <a:cubicBezTo>
                  <a:pt x="7960403" y="2468431"/>
                  <a:pt x="7963110" y="2455546"/>
                  <a:pt x="7972425" y="2448892"/>
                </a:cubicBezTo>
                <a:cubicBezTo>
                  <a:pt x="7986338" y="2438954"/>
                  <a:pt x="8004175" y="2436192"/>
                  <a:pt x="8020050" y="2429842"/>
                </a:cubicBezTo>
                <a:cubicBezTo>
                  <a:pt x="8093907" y="2355985"/>
                  <a:pt x="8058236" y="2386674"/>
                  <a:pt x="8201025" y="2296492"/>
                </a:cubicBezTo>
                <a:cubicBezTo>
                  <a:pt x="8213030" y="2288910"/>
                  <a:pt x="8227084" y="2284967"/>
                  <a:pt x="8239125" y="2277442"/>
                </a:cubicBezTo>
                <a:cubicBezTo>
                  <a:pt x="8252587" y="2269028"/>
                  <a:pt x="8262485" y="2254763"/>
                  <a:pt x="8277225" y="2248867"/>
                </a:cubicBezTo>
                <a:cubicBezTo>
                  <a:pt x="8295156" y="2241694"/>
                  <a:pt x="8315522" y="2243532"/>
                  <a:pt x="8334375" y="2239342"/>
                </a:cubicBezTo>
                <a:cubicBezTo>
                  <a:pt x="8344176" y="2237164"/>
                  <a:pt x="8353105" y="2231786"/>
                  <a:pt x="8362950" y="2229817"/>
                </a:cubicBezTo>
                <a:cubicBezTo>
                  <a:pt x="8384965" y="2225414"/>
                  <a:pt x="8407400" y="2223467"/>
                  <a:pt x="8429625" y="2220292"/>
                </a:cubicBezTo>
                <a:cubicBezTo>
                  <a:pt x="8472395" y="2224180"/>
                  <a:pt x="8521745" y="2220601"/>
                  <a:pt x="8562975" y="2239342"/>
                </a:cubicBezTo>
                <a:cubicBezTo>
                  <a:pt x="8588828" y="2251093"/>
                  <a:pt x="8639175" y="2277442"/>
                  <a:pt x="8639175" y="2277442"/>
                </a:cubicBezTo>
                <a:cubicBezTo>
                  <a:pt x="8698600" y="2253672"/>
                  <a:pt x="8687751" y="2249105"/>
                  <a:pt x="8763000" y="2267917"/>
                </a:cubicBezTo>
                <a:cubicBezTo>
                  <a:pt x="8776775" y="2271361"/>
                  <a:pt x="8787177" y="2284182"/>
                  <a:pt x="8801100" y="2286967"/>
                </a:cubicBezTo>
                <a:cubicBezTo>
                  <a:pt x="8835488" y="2293845"/>
                  <a:pt x="8870950" y="2293317"/>
                  <a:pt x="8905875" y="2296492"/>
                </a:cubicBezTo>
                <a:cubicBezTo>
                  <a:pt x="9020275" y="2319372"/>
                  <a:pt x="9009945" y="2321164"/>
                  <a:pt x="9201150" y="2296492"/>
                </a:cubicBezTo>
                <a:cubicBezTo>
                  <a:pt x="9208273" y="2295573"/>
                  <a:pt x="9264485" y="2257443"/>
                  <a:pt x="9277350" y="2248867"/>
                </a:cubicBezTo>
                <a:cubicBezTo>
                  <a:pt x="9334500" y="2252042"/>
                  <a:pt x="9391939" y="2251831"/>
                  <a:pt x="9448800" y="2258392"/>
                </a:cubicBezTo>
                <a:cubicBezTo>
                  <a:pt x="9565823" y="2271895"/>
                  <a:pt x="9484864" y="2293496"/>
                  <a:pt x="9572625" y="2258392"/>
                </a:cubicBezTo>
                <a:cubicBezTo>
                  <a:pt x="9578975" y="2245692"/>
                  <a:pt x="9582585" y="2231200"/>
                  <a:pt x="9591675" y="2220292"/>
                </a:cubicBezTo>
                <a:cubicBezTo>
                  <a:pt x="9624763" y="2180586"/>
                  <a:pt x="9652324" y="2210512"/>
                  <a:pt x="9696450" y="2229817"/>
                </a:cubicBezTo>
                <a:cubicBezTo>
                  <a:pt x="9722467" y="2241199"/>
                  <a:pt x="9745589" y="2259307"/>
                  <a:pt x="9772650" y="2267917"/>
                </a:cubicBezTo>
                <a:cubicBezTo>
                  <a:pt x="9815969" y="2281700"/>
                  <a:pt x="9862290" y="2284003"/>
                  <a:pt x="9906000" y="2296492"/>
                </a:cubicBezTo>
                <a:cubicBezTo>
                  <a:pt x="10080621" y="2346384"/>
                  <a:pt x="9867672" y="2310067"/>
                  <a:pt x="10039350" y="2334592"/>
                </a:cubicBezTo>
                <a:cubicBezTo>
                  <a:pt x="10066667" y="2331860"/>
                  <a:pt x="10128848" y="2332705"/>
                  <a:pt x="10163175" y="2315542"/>
                </a:cubicBezTo>
                <a:cubicBezTo>
                  <a:pt x="10173414" y="2310422"/>
                  <a:pt x="10183655" y="2304587"/>
                  <a:pt x="10191750" y="2296492"/>
                </a:cubicBezTo>
                <a:cubicBezTo>
                  <a:pt x="10202975" y="2285267"/>
                  <a:pt x="10210800" y="2271092"/>
                  <a:pt x="10220325" y="2258392"/>
                </a:cubicBezTo>
                <a:cubicBezTo>
                  <a:pt x="10223939" y="2243934"/>
                  <a:pt x="10234142" y="2191416"/>
                  <a:pt x="10248900" y="2182192"/>
                </a:cubicBezTo>
                <a:cubicBezTo>
                  <a:pt x="10265277" y="2171956"/>
                  <a:pt x="10287000" y="2175842"/>
                  <a:pt x="10306050" y="2172667"/>
                </a:cubicBezTo>
                <a:cubicBezTo>
                  <a:pt x="10347325" y="2175842"/>
                  <a:pt x="10389146" y="2174787"/>
                  <a:pt x="10429875" y="2182192"/>
                </a:cubicBezTo>
                <a:cubicBezTo>
                  <a:pt x="10459510" y="2187580"/>
                  <a:pt x="10487397" y="2200191"/>
                  <a:pt x="10515600" y="2210767"/>
                </a:cubicBezTo>
                <a:cubicBezTo>
                  <a:pt x="10613443" y="2247458"/>
                  <a:pt x="10565717" y="2231890"/>
                  <a:pt x="10658475" y="2258392"/>
                </a:cubicBezTo>
                <a:cubicBezTo>
                  <a:pt x="10645775" y="2271092"/>
                  <a:pt x="10615441" y="2279223"/>
                  <a:pt x="10620375" y="2296492"/>
                </a:cubicBezTo>
                <a:cubicBezTo>
                  <a:pt x="10626226" y="2316971"/>
                  <a:pt x="10657750" y="2317157"/>
                  <a:pt x="10677525" y="2325067"/>
                </a:cubicBezTo>
                <a:cubicBezTo>
                  <a:pt x="10725903" y="2344418"/>
                  <a:pt x="10797128" y="2365068"/>
                  <a:pt x="10848975" y="2372692"/>
                </a:cubicBezTo>
                <a:cubicBezTo>
                  <a:pt x="10928069" y="2384323"/>
                  <a:pt x="11007725" y="2391742"/>
                  <a:pt x="11087100" y="2401267"/>
                </a:cubicBezTo>
                <a:cubicBezTo>
                  <a:pt x="11172825" y="2398092"/>
                  <a:pt x="11260772" y="2411390"/>
                  <a:pt x="11344275" y="2391742"/>
                </a:cubicBezTo>
                <a:cubicBezTo>
                  <a:pt x="11374870" y="2384543"/>
                  <a:pt x="11385983" y="2344160"/>
                  <a:pt x="11410950" y="2325067"/>
                </a:cubicBezTo>
                <a:cubicBezTo>
                  <a:pt x="11440362" y="2302575"/>
                  <a:pt x="11506200" y="2267917"/>
                  <a:pt x="11506200" y="2267917"/>
                </a:cubicBezTo>
                <a:cubicBezTo>
                  <a:pt x="11535201" y="2224416"/>
                  <a:pt x="11519398" y="2255061"/>
                  <a:pt x="11534775" y="2201242"/>
                </a:cubicBezTo>
                <a:cubicBezTo>
                  <a:pt x="11537533" y="2191588"/>
                  <a:pt x="11535946" y="2178236"/>
                  <a:pt x="11544300" y="2172667"/>
                </a:cubicBezTo>
                <a:cubicBezTo>
                  <a:pt x="11557770" y="2163687"/>
                  <a:pt x="11575761" y="2164040"/>
                  <a:pt x="11591925" y="2163142"/>
                </a:cubicBezTo>
                <a:cubicBezTo>
                  <a:pt x="11690250" y="2157680"/>
                  <a:pt x="11788775" y="2156792"/>
                  <a:pt x="11887200" y="2153617"/>
                </a:cubicBezTo>
                <a:cubicBezTo>
                  <a:pt x="11893255" y="2138479"/>
                  <a:pt x="11915775" y="2088400"/>
                  <a:pt x="11915775" y="2067892"/>
                </a:cubicBezTo>
                <a:cubicBezTo>
                  <a:pt x="11915775" y="2045441"/>
                  <a:pt x="11909941" y="2023362"/>
                  <a:pt x="11906250" y="2001217"/>
                </a:cubicBezTo>
                <a:cubicBezTo>
                  <a:pt x="11903588" y="1985248"/>
                  <a:pt x="11900652" y="1969298"/>
                  <a:pt x="11896725" y="1953592"/>
                </a:cubicBezTo>
                <a:cubicBezTo>
                  <a:pt x="11885821" y="1909975"/>
                  <a:pt x="11880248" y="1894636"/>
                  <a:pt x="11868150" y="1858342"/>
                </a:cubicBezTo>
                <a:cubicBezTo>
                  <a:pt x="11875285" y="1808396"/>
                  <a:pt x="11878389" y="1782975"/>
                  <a:pt x="11887200" y="1734517"/>
                </a:cubicBezTo>
                <a:cubicBezTo>
                  <a:pt x="11890096" y="1718589"/>
                  <a:pt x="11888863" y="1701044"/>
                  <a:pt x="11896725" y="1686892"/>
                </a:cubicBezTo>
                <a:cubicBezTo>
                  <a:pt x="11905447" y="1671192"/>
                  <a:pt x="11922998" y="1662309"/>
                  <a:pt x="11934825" y="1648792"/>
                </a:cubicBezTo>
                <a:cubicBezTo>
                  <a:pt x="12026645" y="1543855"/>
                  <a:pt x="11892813" y="1681279"/>
                  <a:pt x="12001500" y="1572592"/>
                </a:cubicBezTo>
                <a:cubicBezTo>
                  <a:pt x="12030633" y="1485192"/>
                  <a:pt x="11981935" y="1621247"/>
                  <a:pt x="12039600" y="1505917"/>
                </a:cubicBezTo>
                <a:cubicBezTo>
                  <a:pt x="12048580" y="1487956"/>
                  <a:pt x="12052300" y="1467817"/>
                  <a:pt x="12058650" y="1448767"/>
                </a:cubicBezTo>
                <a:cubicBezTo>
                  <a:pt x="12046519" y="1327453"/>
                  <a:pt x="12040119" y="1311263"/>
                  <a:pt x="12058650" y="1163017"/>
                </a:cubicBezTo>
                <a:cubicBezTo>
                  <a:pt x="12060509" y="1148143"/>
                  <a:pt x="12087811" y="1109751"/>
                  <a:pt x="12096750" y="1096342"/>
                </a:cubicBezTo>
                <a:cubicBezTo>
                  <a:pt x="12093575" y="1036017"/>
                  <a:pt x="12095387" y="975222"/>
                  <a:pt x="12087225" y="915367"/>
                </a:cubicBezTo>
                <a:cubicBezTo>
                  <a:pt x="12085678" y="904024"/>
                  <a:pt x="12068810" y="898222"/>
                  <a:pt x="12068175" y="886792"/>
                </a:cubicBezTo>
                <a:cubicBezTo>
                  <a:pt x="12059969" y="739087"/>
                  <a:pt x="12040564" y="762485"/>
                  <a:pt x="12115800" y="724867"/>
                </a:cubicBezTo>
                <a:cubicBezTo>
                  <a:pt x="12118975" y="715342"/>
                  <a:pt x="12122738" y="705993"/>
                  <a:pt x="12125325" y="696292"/>
                </a:cubicBezTo>
                <a:cubicBezTo>
                  <a:pt x="12135444" y="658345"/>
                  <a:pt x="12136337" y="617118"/>
                  <a:pt x="12153900" y="581992"/>
                </a:cubicBezTo>
                <a:cubicBezTo>
                  <a:pt x="12186965" y="515862"/>
                  <a:pt x="12175740" y="545048"/>
                  <a:pt x="12192000" y="496267"/>
                </a:cubicBezTo>
                <a:cubicBezTo>
                  <a:pt x="12184587" y="429548"/>
                  <a:pt x="12201119" y="415695"/>
                  <a:pt x="12153900" y="381967"/>
                </a:cubicBezTo>
                <a:cubicBezTo>
                  <a:pt x="12142346" y="373714"/>
                  <a:pt x="12128500" y="369267"/>
                  <a:pt x="12115800" y="362917"/>
                </a:cubicBezTo>
                <a:cubicBezTo>
                  <a:pt x="12106168" y="348470"/>
                  <a:pt x="12087225" y="325485"/>
                  <a:pt x="12087225" y="305767"/>
                </a:cubicBezTo>
                <a:cubicBezTo>
                  <a:pt x="12087225" y="295727"/>
                  <a:pt x="12091874" y="285969"/>
                  <a:pt x="12096750" y="277192"/>
                </a:cubicBezTo>
                <a:cubicBezTo>
                  <a:pt x="12107869" y="257178"/>
                  <a:pt x="12134850" y="220042"/>
                  <a:pt x="12134850" y="220042"/>
                </a:cubicBezTo>
                <a:cubicBezTo>
                  <a:pt x="12144375" y="181942"/>
                  <a:pt x="12163425" y="145015"/>
                  <a:pt x="12163425" y="105742"/>
                </a:cubicBezTo>
                <a:cubicBezTo>
                  <a:pt x="12163425" y="94294"/>
                  <a:pt x="12143644" y="94021"/>
                  <a:pt x="12134850" y="86692"/>
                </a:cubicBezTo>
                <a:cubicBezTo>
                  <a:pt x="12124502" y="78068"/>
                  <a:pt x="12118323" y="64141"/>
                  <a:pt x="12106275" y="58117"/>
                </a:cubicBezTo>
                <a:cubicBezTo>
                  <a:pt x="12091795" y="50877"/>
                  <a:pt x="12074356" y="52519"/>
                  <a:pt x="12058650" y="48592"/>
                </a:cubicBezTo>
                <a:cubicBezTo>
                  <a:pt x="12048910" y="46157"/>
                  <a:pt x="12039600" y="42242"/>
                  <a:pt x="12030075" y="39067"/>
                </a:cubicBezTo>
                <a:cubicBezTo>
                  <a:pt x="11998325" y="42242"/>
                  <a:pt x="11965916" y="41417"/>
                  <a:pt x="11934825" y="48592"/>
                </a:cubicBezTo>
                <a:cubicBezTo>
                  <a:pt x="11841216" y="70194"/>
                  <a:pt x="12000148" y="83292"/>
                  <a:pt x="11849100" y="58117"/>
                </a:cubicBezTo>
                <a:lnTo>
                  <a:pt x="11201400" y="67642"/>
                </a:lnTo>
                <a:cubicBezTo>
                  <a:pt x="10881997" y="76047"/>
                  <a:pt x="11598132" y="100814"/>
                  <a:pt x="10934700" y="67642"/>
                </a:cubicBezTo>
                <a:cubicBezTo>
                  <a:pt x="10756092" y="83879"/>
                  <a:pt x="10796320" y="85661"/>
                  <a:pt x="10534650" y="58117"/>
                </a:cubicBezTo>
                <a:cubicBezTo>
                  <a:pt x="10511663" y="55697"/>
                  <a:pt x="10490200" y="45417"/>
                  <a:pt x="10467975" y="39067"/>
                </a:cubicBezTo>
                <a:cubicBezTo>
                  <a:pt x="10394950" y="42242"/>
                  <a:pt x="10321794" y="43192"/>
                  <a:pt x="10248900" y="48592"/>
                </a:cubicBezTo>
                <a:cubicBezTo>
                  <a:pt x="10235845" y="49559"/>
                  <a:pt x="10223637" y="55550"/>
                  <a:pt x="10210800" y="58117"/>
                </a:cubicBezTo>
                <a:cubicBezTo>
                  <a:pt x="10191862" y="61905"/>
                  <a:pt x="10172830" y="65385"/>
                  <a:pt x="10153650" y="67642"/>
                </a:cubicBezTo>
                <a:cubicBezTo>
                  <a:pt x="9962001" y="90189"/>
                  <a:pt x="10120717" y="65193"/>
                  <a:pt x="9991725" y="86692"/>
                </a:cubicBezTo>
                <a:cubicBezTo>
                  <a:pt x="9912350" y="83517"/>
                  <a:pt x="9832837" y="82827"/>
                  <a:pt x="9753600" y="77167"/>
                </a:cubicBezTo>
                <a:cubicBezTo>
                  <a:pt x="9679203" y="71853"/>
                  <a:pt x="9778317" y="54319"/>
                  <a:pt x="9686925" y="77167"/>
                </a:cubicBezTo>
                <a:cubicBezTo>
                  <a:pt x="9677400" y="86692"/>
                  <a:pt x="9669558" y="98270"/>
                  <a:pt x="9658350" y="105742"/>
                </a:cubicBezTo>
                <a:cubicBezTo>
                  <a:pt x="9620917" y="130697"/>
                  <a:pt x="9514384" y="106391"/>
                  <a:pt x="9505950" y="105742"/>
                </a:cubicBezTo>
                <a:cubicBezTo>
                  <a:pt x="9437940" y="83072"/>
                  <a:pt x="9465508" y="97831"/>
                  <a:pt x="9420225" y="67642"/>
                </a:cubicBezTo>
                <a:cubicBezTo>
                  <a:pt x="9413875" y="58117"/>
                  <a:pt x="9410114" y="46218"/>
                  <a:pt x="9401175" y="39067"/>
                </a:cubicBezTo>
                <a:cubicBezTo>
                  <a:pt x="9375986" y="18916"/>
                  <a:pt x="9327342" y="36007"/>
                  <a:pt x="9305925" y="39067"/>
                </a:cubicBezTo>
                <a:cubicBezTo>
                  <a:pt x="9296400" y="42242"/>
                  <a:pt x="9286330" y="44102"/>
                  <a:pt x="9277350" y="48592"/>
                </a:cubicBezTo>
                <a:cubicBezTo>
                  <a:pt x="9267111" y="53712"/>
                  <a:pt x="9259297" y="63133"/>
                  <a:pt x="9248775" y="67642"/>
                </a:cubicBezTo>
                <a:cubicBezTo>
                  <a:pt x="9230691" y="75392"/>
                  <a:pt x="9166418" y="84543"/>
                  <a:pt x="9153525" y="86692"/>
                </a:cubicBezTo>
                <a:cubicBezTo>
                  <a:pt x="9089223" y="129560"/>
                  <a:pt x="9169714" y="81835"/>
                  <a:pt x="9058275" y="115267"/>
                </a:cubicBezTo>
                <a:cubicBezTo>
                  <a:pt x="9047310" y="118556"/>
                  <a:pt x="9040222" y="129808"/>
                  <a:pt x="9029700" y="134317"/>
                </a:cubicBezTo>
                <a:cubicBezTo>
                  <a:pt x="9017668" y="139474"/>
                  <a:pt x="9004300" y="140667"/>
                  <a:pt x="8991600" y="143842"/>
                </a:cubicBezTo>
                <a:cubicBezTo>
                  <a:pt x="8982075" y="134317"/>
                  <a:pt x="8975073" y="121291"/>
                  <a:pt x="8963025" y="115267"/>
                </a:cubicBezTo>
                <a:cubicBezTo>
                  <a:pt x="8948545" y="108027"/>
                  <a:pt x="8931427" y="108032"/>
                  <a:pt x="8915400" y="105742"/>
                </a:cubicBezTo>
                <a:cubicBezTo>
                  <a:pt x="8886938" y="101676"/>
                  <a:pt x="8858250" y="99392"/>
                  <a:pt x="8829675" y="96217"/>
                </a:cubicBezTo>
                <a:lnTo>
                  <a:pt x="8382000" y="105742"/>
                </a:lnTo>
                <a:cubicBezTo>
                  <a:pt x="8362701" y="106470"/>
                  <a:pt x="8344163" y="115267"/>
                  <a:pt x="8324850" y="115267"/>
                </a:cubicBezTo>
                <a:cubicBezTo>
                  <a:pt x="8255758" y="115267"/>
                  <a:pt x="8150907" y="103588"/>
                  <a:pt x="8077200" y="96217"/>
                </a:cubicBezTo>
                <a:cubicBezTo>
                  <a:pt x="8005376" y="72276"/>
                  <a:pt x="8093908" y="104571"/>
                  <a:pt x="8020050" y="67642"/>
                </a:cubicBezTo>
                <a:cubicBezTo>
                  <a:pt x="8011070" y="63152"/>
                  <a:pt x="8001000" y="61292"/>
                  <a:pt x="7991475" y="58117"/>
                </a:cubicBezTo>
                <a:cubicBezTo>
                  <a:pt x="7969250" y="61292"/>
                  <a:pt x="7946304" y="61191"/>
                  <a:pt x="7924800" y="67642"/>
                </a:cubicBezTo>
                <a:cubicBezTo>
                  <a:pt x="7860583" y="86907"/>
                  <a:pt x="7931018" y="87768"/>
                  <a:pt x="7867650" y="96217"/>
                </a:cubicBezTo>
                <a:cubicBezTo>
                  <a:pt x="7837129" y="100286"/>
                  <a:pt x="7642069" y="113691"/>
                  <a:pt x="7620000" y="115267"/>
                </a:cubicBezTo>
                <a:cubicBezTo>
                  <a:pt x="7612561" y="118987"/>
                  <a:pt x="7567340" y="143842"/>
                  <a:pt x="7553325" y="143842"/>
                </a:cubicBezTo>
                <a:cubicBezTo>
                  <a:pt x="7524574" y="143842"/>
                  <a:pt x="7496175" y="137492"/>
                  <a:pt x="7467600" y="134317"/>
                </a:cubicBezTo>
                <a:cubicBezTo>
                  <a:pt x="7441405" y="108122"/>
                  <a:pt x="7407147" y="68476"/>
                  <a:pt x="7372350" y="48592"/>
                </a:cubicBezTo>
                <a:cubicBezTo>
                  <a:pt x="7363633" y="43611"/>
                  <a:pt x="7353300" y="42242"/>
                  <a:pt x="7343775" y="39067"/>
                </a:cubicBezTo>
                <a:cubicBezTo>
                  <a:pt x="7331075" y="45417"/>
                  <a:pt x="7319145" y="53627"/>
                  <a:pt x="7305675" y="58117"/>
                </a:cubicBezTo>
                <a:cubicBezTo>
                  <a:pt x="7290316" y="63237"/>
                  <a:pt x="7274077" y="65352"/>
                  <a:pt x="7258050" y="67642"/>
                </a:cubicBezTo>
                <a:cubicBezTo>
                  <a:pt x="7124814" y="86676"/>
                  <a:pt x="7114026" y="85994"/>
                  <a:pt x="6991350" y="96217"/>
                </a:cubicBezTo>
                <a:cubicBezTo>
                  <a:pt x="6978650" y="102567"/>
                  <a:pt x="6966850" y="111187"/>
                  <a:pt x="6953250" y="115267"/>
                </a:cubicBezTo>
                <a:cubicBezTo>
                  <a:pt x="6934752" y="120816"/>
                  <a:pt x="6915356" y="123311"/>
                  <a:pt x="6896100" y="124792"/>
                </a:cubicBezTo>
                <a:cubicBezTo>
                  <a:pt x="6832708" y="129668"/>
                  <a:pt x="6769100" y="131142"/>
                  <a:pt x="6705600" y="134317"/>
                </a:cubicBezTo>
                <a:cubicBezTo>
                  <a:pt x="6648488" y="148595"/>
                  <a:pt x="6661007" y="150163"/>
                  <a:pt x="6581775" y="134317"/>
                </a:cubicBezTo>
                <a:cubicBezTo>
                  <a:pt x="6562084" y="130379"/>
                  <a:pt x="6544704" y="115546"/>
                  <a:pt x="6524625" y="115267"/>
                </a:cubicBezTo>
                <a:lnTo>
                  <a:pt x="5838825" y="105742"/>
                </a:lnTo>
                <a:cubicBezTo>
                  <a:pt x="5772150" y="83517"/>
                  <a:pt x="5788025" y="105742"/>
                  <a:pt x="5772150" y="58117"/>
                </a:cubicBezTo>
                <a:cubicBezTo>
                  <a:pt x="5695950" y="61292"/>
                  <a:pt x="5619350" y="59220"/>
                  <a:pt x="5543550" y="67642"/>
                </a:cubicBezTo>
                <a:cubicBezTo>
                  <a:pt x="5532172" y="68906"/>
                  <a:pt x="5525497" y="82183"/>
                  <a:pt x="5514975" y="86692"/>
                </a:cubicBezTo>
                <a:cubicBezTo>
                  <a:pt x="5502943" y="91849"/>
                  <a:pt x="5489575" y="93042"/>
                  <a:pt x="5476875" y="96217"/>
                </a:cubicBezTo>
                <a:cubicBezTo>
                  <a:pt x="5467350" y="102567"/>
                  <a:pt x="5458539" y="110147"/>
                  <a:pt x="5448300" y="115267"/>
                </a:cubicBezTo>
                <a:cubicBezTo>
                  <a:pt x="5439320" y="119757"/>
                  <a:pt x="5429765" y="124792"/>
                  <a:pt x="5419725" y="124792"/>
                </a:cubicBezTo>
                <a:cubicBezTo>
                  <a:pt x="5292685" y="124792"/>
                  <a:pt x="5165725" y="118442"/>
                  <a:pt x="5038725" y="115267"/>
                </a:cubicBezTo>
                <a:cubicBezTo>
                  <a:pt x="4973221" y="71598"/>
                  <a:pt x="5003295" y="84407"/>
                  <a:pt x="4953000" y="67642"/>
                </a:cubicBezTo>
                <a:cubicBezTo>
                  <a:pt x="4940300" y="73992"/>
                  <a:pt x="4928784" y="83717"/>
                  <a:pt x="4914900" y="86692"/>
                </a:cubicBezTo>
                <a:cubicBezTo>
                  <a:pt x="4883700" y="93378"/>
                  <a:pt x="4851340" y="92489"/>
                  <a:pt x="4819650" y="96217"/>
                </a:cubicBezTo>
                <a:cubicBezTo>
                  <a:pt x="4797353" y="98840"/>
                  <a:pt x="4775200" y="102567"/>
                  <a:pt x="4752975" y="105742"/>
                </a:cubicBezTo>
                <a:cubicBezTo>
                  <a:pt x="4717031" y="104108"/>
                  <a:pt x="4571309" y="133626"/>
                  <a:pt x="4514850" y="77167"/>
                </a:cubicBezTo>
                <a:cubicBezTo>
                  <a:pt x="4503625" y="65942"/>
                  <a:pt x="4495800" y="51767"/>
                  <a:pt x="4486275" y="39067"/>
                </a:cubicBezTo>
                <a:cubicBezTo>
                  <a:pt x="4465092" y="-24481"/>
                  <a:pt x="4484512" y="2417"/>
                  <a:pt x="4362450" y="29542"/>
                </a:cubicBezTo>
                <a:cubicBezTo>
                  <a:pt x="4342848" y="33898"/>
                  <a:pt x="4324350" y="42242"/>
                  <a:pt x="4305300" y="48592"/>
                </a:cubicBezTo>
                <a:cubicBezTo>
                  <a:pt x="4295775" y="51767"/>
                  <a:pt x="4285079" y="52548"/>
                  <a:pt x="4276725" y="58117"/>
                </a:cubicBezTo>
                <a:cubicBezTo>
                  <a:pt x="4239796" y="82736"/>
                  <a:pt x="4259010" y="73547"/>
                  <a:pt x="4219575" y="86692"/>
                </a:cubicBezTo>
                <a:cubicBezTo>
                  <a:pt x="4184376" y="139490"/>
                  <a:pt x="4220664" y="97729"/>
                  <a:pt x="4171950" y="124792"/>
                </a:cubicBezTo>
                <a:cubicBezTo>
                  <a:pt x="4151936" y="135911"/>
                  <a:pt x="4114800" y="162892"/>
                  <a:pt x="4114800" y="162892"/>
                </a:cubicBezTo>
                <a:cubicBezTo>
                  <a:pt x="4051300" y="159717"/>
                  <a:pt x="3987660" y="158647"/>
                  <a:pt x="3924300" y="153367"/>
                </a:cubicBezTo>
                <a:cubicBezTo>
                  <a:pt x="3916976" y="152757"/>
                  <a:pt x="3867545" y="139277"/>
                  <a:pt x="3857625" y="134317"/>
                </a:cubicBezTo>
                <a:cubicBezTo>
                  <a:pt x="3847386" y="129197"/>
                  <a:pt x="3839289" y="120387"/>
                  <a:pt x="3829050" y="115267"/>
                </a:cubicBezTo>
                <a:cubicBezTo>
                  <a:pt x="3820070" y="110777"/>
                  <a:pt x="3809455" y="110232"/>
                  <a:pt x="3800475" y="105742"/>
                </a:cubicBezTo>
                <a:cubicBezTo>
                  <a:pt x="3726617" y="68813"/>
                  <a:pt x="3815149" y="101108"/>
                  <a:pt x="3743325" y="77167"/>
                </a:cubicBezTo>
                <a:cubicBezTo>
                  <a:pt x="3726116" y="79079"/>
                  <a:pt x="3648372" y="83843"/>
                  <a:pt x="3619500" y="96217"/>
                </a:cubicBezTo>
                <a:cubicBezTo>
                  <a:pt x="3490249" y="151610"/>
                  <a:pt x="3682757" y="84656"/>
                  <a:pt x="3562350" y="124792"/>
                </a:cubicBezTo>
                <a:cubicBezTo>
                  <a:pt x="3505200" y="121617"/>
                  <a:pt x="3447563" y="123362"/>
                  <a:pt x="3390900" y="115267"/>
                </a:cubicBezTo>
                <a:cubicBezTo>
                  <a:pt x="3379567" y="113648"/>
                  <a:pt x="3372786" y="100866"/>
                  <a:pt x="3362325" y="96217"/>
                </a:cubicBezTo>
                <a:cubicBezTo>
                  <a:pt x="3343975" y="88062"/>
                  <a:pt x="3324225" y="83517"/>
                  <a:pt x="3305175" y="77167"/>
                </a:cubicBezTo>
                <a:lnTo>
                  <a:pt x="3276600" y="67642"/>
                </a:lnTo>
                <a:cubicBezTo>
                  <a:pt x="3225800" y="70817"/>
                  <a:pt x="3174819" y="71839"/>
                  <a:pt x="3124200" y="77167"/>
                </a:cubicBezTo>
                <a:cubicBezTo>
                  <a:pt x="3114215" y="78218"/>
                  <a:pt x="3105279" y="83934"/>
                  <a:pt x="3095625" y="86692"/>
                </a:cubicBezTo>
                <a:cubicBezTo>
                  <a:pt x="3083038" y="90288"/>
                  <a:pt x="3070225" y="93042"/>
                  <a:pt x="3057525" y="96217"/>
                </a:cubicBezTo>
                <a:cubicBezTo>
                  <a:pt x="3054706" y="98096"/>
                  <a:pt x="3009894" y="131591"/>
                  <a:pt x="3000375" y="124792"/>
                </a:cubicBezTo>
                <a:cubicBezTo>
                  <a:pt x="2981744" y="111484"/>
                  <a:pt x="2985076" y="69715"/>
                  <a:pt x="2962275" y="67642"/>
                </a:cubicBezTo>
                <a:lnTo>
                  <a:pt x="2857500" y="58117"/>
                </a:lnTo>
                <a:cubicBezTo>
                  <a:pt x="2841625" y="54942"/>
                  <a:pt x="2825034" y="54276"/>
                  <a:pt x="2809875" y="48592"/>
                </a:cubicBezTo>
                <a:cubicBezTo>
                  <a:pt x="2799156" y="44572"/>
                  <a:pt x="2792633" y="31161"/>
                  <a:pt x="2781300" y="29542"/>
                </a:cubicBezTo>
                <a:cubicBezTo>
                  <a:pt x="2768341" y="27691"/>
                  <a:pt x="2755900" y="35892"/>
                  <a:pt x="2743200" y="39067"/>
                </a:cubicBezTo>
                <a:cubicBezTo>
                  <a:pt x="2736925" y="57891"/>
                  <a:pt x="2731411" y="82788"/>
                  <a:pt x="2714625" y="96217"/>
                </a:cubicBezTo>
                <a:cubicBezTo>
                  <a:pt x="2706785" y="102489"/>
                  <a:pt x="2695030" y="101252"/>
                  <a:pt x="2686050" y="105742"/>
                </a:cubicBezTo>
                <a:cubicBezTo>
                  <a:pt x="2675811" y="110862"/>
                  <a:pt x="2667997" y="120283"/>
                  <a:pt x="2657475" y="124792"/>
                </a:cubicBezTo>
                <a:cubicBezTo>
                  <a:pt x="2645443" y="129949"/>
                  <a:pt x="2631914" y="130555"/>
                  <a:pt x="2619375" y="134317"/>
                </a:cubicBezTo>
                <a:cubicBezTo>
                  <a:pt x="2600141" y="140087"/>
                  <a:pt x="2582032" y="150066"/>
                  <a:pt x="2562225" y="153367"/>
                </a:cubicBezTo>
                <a:cubicBezTo>
                  <a:pt x="2495171" y="164543"/>
                  <a:pt x="2523397" y="156785"/>
                  <a:pt x="2476500" y="172417"/>
                </a:cubicBezTo>
                <a:cubicBezTo>
                  <a:pt x="2435225" y="169242"/>
                  <a:pt x="2392674" y="173558"/>
                  <a:pt x="2352675" y="162892"/>
                </a:cubicBezTo>
                <a:cubicBezTo>
                  <a:pt x="2341614" y="159942"/>
                  <a:pt x="2343564" y="139997"/>
                  <a:pt x="2333625" y="134317"/>
                </a:cubicBezTo>
                <a:cubicBezTo>
                  <a:pt x="2319569" y="126285"/>
                  <a:pt x="2302001" y="127254"/>
                  <a:pt x="2286000" y="124792"/>
                </a:cubicBezTo>
                <a:cubicBezTo>
                  <a:pt x="2260700" y="120900"/>
                  <a:pt x="2235140" y="118887"/>
                  <a:pt x="2209800" y="115267"/>
                </a:cubicBezTo>
                <a:cubicBezTo>
                  <a:pt x="2190681" y="112536"/>
                  <a:pt x="2171814" y="108137"/>
                  <a:pt x="2152650" y="105742"/>
                </a:cubicBezTo>
                <a:cubicBezTo>
                  <a:pt x="1870436" y="70465"/>
                  <a:pt x="2204817" y="117277"/>
                  <a:pt x="1990725" y="86692"/>
                </a:cubicBezTo>
                <a:cubicBezTo>
                  <a:pt x="1987550" y="73992"/>
                  <a:pt x="1988462" y="59484"/>
                  <a:pt x="1981200" y="48592"/>
                </a:cubicBezTo>
                <a:cubicBezTo>
                  <a:pt x="1970649" y="32765"/>
                  <a:pt x="1940350" y="25450"/>
                  <a:pt x="1924050" y="20017"/>
                </a:cubicBezTo>
                <a:cubicBezTo>
                  <a:pt x="1843469" y="40162"/>
                  <a:pt x="1925472" y="12719"/>
                  <a:pt x="1857375" y="58117"/>
                </a:cubicBezTo>
                <a:cubicBezTo>
                  <a:pt x="1849021" y="63686"/>
                  <a:pt x="1837780" y="63152"/>
                  <a:pt x="1828800" y="67642"/>
                </a:cubicBezTo>
                <a:cubicBezTo>
                  <a:pt x="1818561" y="72762"/>
                  <a:pt x="1809750" y="80342"/>
                  <a:pt x="1800225" y="86692"/>
                </a:cubicBezTo>
                <a:cubicBezTo>
                  <a:pt x="1784061" y="135183"/>
                  <a:pt x="1803689" y="101701"/>
                  <a:pt x="1762125" y="124792"/>
                </a:cubicBezTo>
                <a:cubicBezTo>
                  <a:pt x="1742111" y="135911"/>
                  <a:pt x="1704975" y="162892"/>
                  <a:pt x="1704975" y="162892"/>
                </a:cubicBezTo>
                <a:cubicBezTo>
                  <a:pt x="1698625" y="178767"/>
                  <a:pt x="1700586" y="201720"/>
                  <a:pt x="1685925" y="210517"/>
                </a:cubicBezTo>
                <a:cubicBezTo>
                  <a:pt x="1676109" y="216407"/>
                  <a:pt x="1665445" y="199562"/>
                  <a:pt x="1657350" y="191467"/>
                </a:cubicBezTo>
                <a:cubicBezTo>
                  <a:pt x="1646125" y="180242"/>
                  <a:pt x="1640000" y="164592"/>
                  <a:pt x="1628775" y="153367"/>
                </a:cubicBezTo>
                <a:cubicBezTo>
                  <a:pt x="1620680" y="145272"/>
                  <a:pt x="1608994" y="141646"/>
                  <a:pt x="1600200" y="134317"/>
                </a:cubicBezTo>
                <a:cubicBezTo>
                  <a:pt x="1552634" y="94679"/>
                  <a:pt x="1593268" y="112956"/>
                  <a:pt x="1543050" y="96217"/>
                </a:cubicBezTo>
                <a:cubicBezTo>
                  <a:pt x="1479550" y="99392"/>
                  <a:pt x="1414985" y="93735"/>
                  <a:pt x="1352550" y="105742"/>
                </a:cubicBezTo>
                <a:cubicBezTo>
                  <a:pt x="1330067" y="110066"/>
                  <a:pt x="1317120" y="136602"/>
                  <a:pt x="1295400" y="143842"/>
                </a:cubicBezTo>
                <a:cubicBezTo>
                  <a:pt x="1253355" y="157857"/>
                  <a:pt x="1275805" y="148877"/>
                  <a:pt x="1228725" y="172417"/>
                </a:cubicBezTo>
                <a:cubicBezTo>
                  <a:pt x="1216025" y="169242"/>
                  <a:pt x="1202334" y="168746"/>
                  <a:pt x="1190625" y="162892"/>
                </a:cubicBezTo>
                <a:cubicBezTo>
                  <a:pt x="1176426" y="155792"/>
                  <a:pt x="1166308" y="142193"/>
                  <a:pt x="1152525" y="134317"/>
                </a:cubicBezTo>
                <a:cubicBezTo>
                  <a:pt x="1143991" y="129441"/>
                  <a:pt x="1091367" y="115769"/>
                  <a:pt x="1085850" y="115267"/>
                </a:cubicBezTo>
                <a:cubicBezTo>
                  <a:pt x="1028847" y="110085"/>
                  <a:pt x="971527" y="109312"/>
                  <a:pt x="914400" y="105742"/>
                </a:cubicBezTo>
                <a:lnTo>
                  <a:pt x="781050" y="96217"/>
                </a:lnTo>
                <a:cubicBezTo>
                  <a:pt x="777875" y="86692"/>
                  <a:pt x="777797" y="75482"/>
                  <a:pt x="771525" y="67642"/>
                </a:cubicBezTo>
                <a:cubicBezTo>
                  <a:pt x="729372" y="14951"/>
                  <a:pt x="584146" y="57414"/>
                  <a:pt x="571500" y="58117"/>
                </a:cubicBezTo>
                <a:cubicBezTo>
                  <a:pt x="555625" y="64467"/>
                  <a:pt x="537788" y="67229"/>
                  <a:pt x="523875" y="77167"/>
                </a:cubicBezTo>
                <a:cubicBezTo>
                  <a:pt x="514560" y="83821"/>
                  <a:pt x="512154" y="96948"/>
                  <a:pt x="504825" y="105742"/>
                </a:cubicBezTo>
                <a:cubicBezTo>
                  <a:pt x="496201" y="116090"/>
                  <a:pt x="485775" y="124792"/>
                  <a:pt x="476250" y="134317"/>
                </a:cubicBezTo>
                <a:cubicBezTo>
                  <a:pt x="473075" y="143842"/>
                  <a:pt x="469160" y="153152"/>
                  <a:pt x="466725" y="162892"/>
                </a:cubicBezTo>
                <a:cubicBezTo>
                  <a:pt x="454594" y="211415"/>
                  <a:pt x="453602" y="242899"/>
                  <a:pt x="447675" y="296242"/>
                </a:cubicBezTo>
                <a:cubicBezTo>
                  <a:pt x="444500" y="385142"/>
                  <a:pt x="443699" y="474159"/>
                  <a:pt x="438150" y="562942"/>
                </a:cubicBezTo>
                <a:cubicBezTo>
                  <a:pt x="437333" y="576007"/>
                  <a:pt x="441044" y="596902"/>
                  <a:pt x="428625" y="601042"/>
                </a:cubicBezTo>
                <a:cubicBezTo>
                  <a:pt x="386349" y="615134"/>
                  <a:pt x="339725" y="607392"/>
                  <a:pt x="295275" y="610567"/>
                </a:cubicBezTo>
                <a:cubicBezTo>
                  <a:pt x="282575" y="626442"/>
                  <a:pt x="267950" y="640952"/>
                  <a:pt x="257175" y="658192"/>
                </a:cubicBezTo>
                <a:cubicBezTo>
                  <a:pt x="251854" y="666706"/>
                  <a:pt x="250292" y="677081"/>
                  <a:pt x="247650" y="686767"/>
                </a:cubicBezTo>
                <a:cubicBezTo>
                  <a:pt x="240761" y="712026"/>
                  <a:pt x="234950" y="737567"/>
                  <a:pt x="228600" y="762967"/>
                </a:cubicBezTo>
                <a:lnTo>
                  <a:pt x="219075" y="801067"/>
                </a:lnTo>
                <a:cubicBezTo>
                  <a:pt x="215900" y="867742"/>
                  <a:pt x="215093" y="934572"/>
                  <a:pt x="209550" y="1001092"/>
                </a:cubicBezTo>
                <a:cubicBezTo>
                  <a:pt x="208716" y="1011098"/>
                  <a:pt x="200025" y="1019627"/>
                  <a:pt x="200025" y="1029667"/>
                </a:cubicBezTo>
                <a:cubicBezTo>
                  <a:pt x="200025" y="1391376"/>
                  <a:pt x="170149" y="1292464"/>
                  <a:pt x="219075" y="1439242"/>
                </a:cubicBezTo>
                <a:cubicBezTo>
                  <a:pt x="212725" y="1477342"/>
                  <a:pt x="213016" y="1517167"/>
                  <a:pt x="200025" y="1553542"/>
                </a:cubicBezTo>
                <a:cubicBezTo>
                  <a:pt x="196175" y="1564323"/>
                  <a:pt x="179545" y="1564497"/>
                  <a:pt x="171450" y="1572592"/>
                </a:cubicBezTo>
                <a:cubicBezTo>
                  <a:pt x="163355" y="1580687"/>
                  <a:pt x="158750" y="1591642"/>
                  <a:pt x="152400" y="1601167"/>
                </a:cubicBezTo>
                <a:cubicBezTo>
                  <a:pt x="149225" y="1702767"/>
                  <a:pt x="148514" y="1804474"/>
                  <a:pt x="142875" y="1905967"/>
                </a:cubicBezTo>
                <a:cubicBezTo>
                  <a:pt x="142149" y="1919038"/>
                  <a:pt x="135762" y="1931200"/>
                  <a:pt x="133350" y="1944067"/>
                </a:cubicBezTo>
                <a:cubicBezTo>
                  <a:pt x="106735" y="2086014"/>
                  <a:pt x="128052" y="2017111"/>
                  <a:pt x="104775" y="2086942"/>
                </a:cubicBezTo>
                <a:cubicBezTo>
                  <a:pt x="101600" y="2134567"/>
                  <a:pt x="97898" y="2182160"/>
                  <a:pt x="95250" y="2229817"/>
                </a:cubicBezTo>
                <a:cubicBezTo>
                  <a:pt x="91547" y="2296465"/>
                  <a:pt x="96699" y="2364000"/>
                  <a:pt x="85725" y="2429842"/>
                </a:cubicBezTo>
                <a:cubicBezTo>
                  <a:pt x="83510" y="2443129"/>
                  <a:pt x="65774" y="2448069"/>
                  <a:pt x="57150" y="2458417"/>
                </a:cubicBezTo>
                <a:cubicBezTo>
                  <a:pt x="36634" y="2483036"/>
                  <a:pt x="38121" y="2486928"/>
                  <a:pt x="28575" y="2515567"/>
                </a:cubicBezTo>
                <a:cubicBezTo>
                  <a:pt x="31750" y="2550492"/>
                  <a:pt x="33465" y="2585581"/>
                  <a:pt x="38100" y="2620342"/>
                </a:cubicBezTo>
                <a:cubicBezTo>
                  <a:pt x="39830" y="2633318"/>
                  <a:pt x="47625" y="2645351"/>
                  <a:pt x="47625" y="2658442"/>
                </a:cubicBezTo>
                <a:cubicBezTo>
                  <a:pt x="47625" y="2693511"/>
                  <a:pt x="44978" y="2728829"/>
                  <a:pt x="38100" y="2763217"/>
                </a:cubicBezTo>
                <a:cubicBezTo>
                  <a:pt x="35315" y="2777140"/>
                  <a:pt x="24643" y="2788266"/>
                  <a:pt x="19050" y="2801317"/>
                </a:cubicBezTo>
                <a:cubicBezTo>
                  <a:pt x="7517" y="2828227"/>
                  <a:pt x="9525" y="2824715"/>
                  <a:pt x="9525" y="2848942"/>
                </a:cubicBezTo>
              </a:path>
            </a:pathLst>
          </a:custGeom>
          <a:blipFill>
            <a:blip r:embed="rId2">
              <a:alphaModFix amt="34000"/>
            </a:blip>
            <a:stretch>
              <a:fillRect/>
            </a:stretch>
          </a:blip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-133350" y="2757006"/>
            <a:ext cx="33909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vocado" panose="020B0603050302020204" pitchFamily="34" charset="0"/>
              </a:rPr>
              <a:t>Listado</a:t>
            </a:r>
            <a:endParaRPr lang="es-E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vocado" panose="020B06030503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279261"/>
            <a:ext cx="123081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La naturaleza de la ciencia </a:t>
            </a:r>
          </a:p>
          <a:p>
            <a:pPr algn="ctr"/>
            <a:r>
              <a:rPr lang="es-ES" sz="5400" b="1" cap="none" spc="0" dirty="0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y la </a:t>
            </a:r>
            <a:r>
              <a:rPr lang="es-ES" sz="5400" b="1" cap="none" spc="0" dirty="0" err="1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tecnologia</a:t>
            </a:r>
            <a:endParaRPr lang="es-ES" sz="5400" b="1" cap="none" spc="0" dirty="0">
              <a:ln/>
              <a:solidFill>
                <a:srgbClr val="00206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Sushi Moshi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33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4410" y="3224523"/>
            <a:ext cx="10515600" cy="4351338"/>
          </a:xfrm>
        </p:spPr>
        <p:txBody>
          <a:bodyPr>
            <a:normAutofit/>
          </a:bodyPr>
          <a:lstStyle/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correspondiente a los estudios sobre la ciencia plantea aspectos cognitivos del conocimiento científico 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Contribuir a asignar sentido y dar significado a la </a:t>
            </a:r>
            <a:r>
              <a:rPr lang="es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ACyT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 cual supone animar  la participación en </a:t>
            </a:r>
            <a:r>
              <a:rPr lang="es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CyT</a:t>
            </a:r>
            <a:endParaRPr lang="es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Satisfacer los intereses y necesidades concretos 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Favorecer la identidad personal y social 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atractivo y emocionante su aprendizaje </a:t>
            </a:r>
          </a:p>
          <a:p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 mas de dos décadas </a:t>
            </a:r>
            <a:r>
              <a:rPr lang="es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Aikenhead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Ryan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propusieron una taxonomía basada en los campos clásicos: estudio de la ciencia y estudios sociales de la ciencia.</a:t>
            </a:r>
          </a:p>
          <a:p>
            <a:r>
              <a:rPr lang="es-ES" sz="1600" dirty="0" smtClean="0"/>
              <a:t>Combinar diversos grados de explicitación de los contenidos meta científicos. </a:t>
            </a:r>
          </a:p>
          <a:p>
            <a:r>
              <a:rPr lang="es-ES" sz="1600" dirty="0" smtClean="0"/>
              <a:t>Permite desarrollar el pensamiento critico , ético, estético, en que todo niño tiene derecho a iniciarse. </a:t>
            </a:r>
            <a:endParaRPr lang="es-ES" sz="1600" dirty="0" smtClean="0"/>
          </a:p>
          <a:p>
            <a:endParaRPr lang="es-ES" dirty="0"/>
          </a:p>
        </p:txBody>
      </p:sp>
      <p:sp>
        <p:nvSpPr>
          <p:cNvPr id="5" name="Forma libre 4"/>
          <p:cNvSpPr/>
          <p:nvPr/>
        </p:nvSpPr>
        <p:spPr>
          <a:xfrm>
            <a:off x="-238125" y="-123826"/>
            <a:ext cx="12192000" cy="4314825"/>
          </a:xfrm>
          <a:custGeom>
            <a:avLst/>
            <a:gdLst>
              <a:gd name="connsiteX0" fmla="*/ 0 w 12192000"/>
              <a:gd name="connsiteY0" fmla="*/ 2915617 h 2915617"/>
              <a:gd name="connsiteX1" fmla="*/ 9525 w 12192000"/>
              <a:gd name="connsiteY1" fmla="*/ 2858467 h 2915617"/>
              <a:gd name="connsiteX2" fmla="*/ 57150 w 12192000"/>
              <a:gd name="connsiteY2" fmla="*/ 2772742 h 2915617"/>
              <a:gd name="connsiteX3" fmla="*/ 66675 w 12192000"/>
              <a:gd name="connsiteY3" fmla="*/ 2744167 h 2915617"/>
              <a:gd name="connsiteX4" fmla="*/ 133350 w 12192000"/>
              <a:gd name="connsiteY4" fmla="*/ 2706067 h 2915617"/>
              <a:gd name="connsiteX5" fmla="*/ 161925 w 12192000"/>
              <a:gd name="connsiteY5" fmla="*/ 2687017 h 2915617"/>
              <a:gd name="connsiteX6" fmla="*/ 266700 w 12192000"/>
              <a:gd name="connsiteY6" fmla="*/ 2667967 h 2915617"/>
              <a:gd name="connsiteX7" fmla="*/ 314325 w 12192000"/>
              <a:gd name="connsiteY7" fmla="*/ 2610817 h 2915617"/>
              <a:gd name="connsiteX8" fmla="*/ 323850 w 12192000"/>
              <a:gd name="connsiteY8" fmla="*/ 2563192 h 2915617"/>
              <a:gd name="connsiteX9" fmla="*/ 342900 w 12192000"/>
              <a:gd name="connsiteY9" fmla="*/ 2515567 h 2915617"/>
              <a:gd name="connsiteX10" fmla="*/ 381000 w 12192000"/>
              <a:gd name="connsiteY10" fmla="*/ 2467942 h 2915617"/>
              <a:gd name="connsiteX11" fmla="*/ 428625 w 12192000"/>
              <a:gd name="connsiteY11" fmla="*/ 2458417 h 2915617"/>
              <a:gd name="connsiteX12" fmla="*/ 657225 w 12192000"/>
              <a:gd name="connsiteY12" fmla="*/ 2448892 h 2915617"/>
              <a:gd name="connsiteX13" fmla="*/ 685800 w 12192000"/>
              <a:gd name="connsiteY13" fmla="*/ 2420317 h 2915617"/>
              <a:gd name="connsiteX14" fmla="*/ 704850 w 12192000"/>
              <a:gd name="connsiteY14" fmla="*/ 2382217 h 2915617"/>
              <a:gd name="connsiteX15" fmla="*/ 742950 w 12192000"/>
              <a:gd name="connsiteY15" fmla="*/ 2372692 h 2915617"/>
              <a:gd name="connsiteX16" fmla="*/ 895350 w 12192000"/>
              <a:gd name="connsiteY16" fmla="*/ 2353642 h 2915617"/>
              <a:gd name="connsiteX17" fmla="*/ 914400 w 12192000"/>
              <a:gd name="connsiteY17" fmla="*/ 2315542 h 2915617"/>
              <a:gd name="connsiteX18" fmla="*/ 952500 w 12192000"/>
              <a:gd name="connsiteY18" fmla="*/ 2306017 h 2915617"/>
              <a:gd name="connsiteX19" fmla="*/ 990600 w 12192000"/>
              <a:gd name="connsiteY19" fmla="*/ 2286967 h 2915617"/>
              <a:gd name="connsiteX20" fmla="*/ 1314450 w 12192000"/>
              <a:gd name="connsiteY20" fmla="*/ 2267917 h 2915617"/>
              <a:gd name="connsiteX21" fmla="*/ 1333500 w 12192000"/>
              <a:gd name="connsiteY21" fmla="*/ 2229817 h 2915617"/>
              <a:gd name="connsiteX22" fmla="*/ 1419225 w 12192000"/>
              <a:gd name="connsiteY22" fmla="*/ 2182192 h 2915617"/>
              <a:gd name="connsiteX23" fmla="*/ 1533525 w 12192000"/>
              <a:gd name="connsiteY23" fmla="*/ 2210767 h 2915617"/>
              <a:gd name="connsiteX24" fmla="*/ 1571625 w 12192000"/>
              <a:gd name="connsiteY24" fmla="*/ 2229817 h 2915617"/>
              <a:gd name="connsiteX25" fmla="*/ 1609725 w 12192000"/>
              <a:gd name="connsiteY25" fmla="*/ 2258392 h 2915617"/>
              <a:gd name="connsiteX26" fmla="*/ 1685925 w 12192000"/>
              <a:gd name="connsiteY26" fmla="*/ 2267917 h 2915617"/>
              <a:gd name="connsiteX27" fmla="*/ 1981200 w 12192000"/>
              <a:gd name="connsiteY27" fmla="*/ 2258392 h 2915617"/>
              <a:gd name="connsiteX28" fmla="*/ 2038350 w 12192000"/>
              <a:gd name="connsiteY28" fmla="*/ 2210767 h 2915617"/>
              <a:gd name="connsiteX29" fmla="*/ 2066925 w 12192000"/>
              <a:gd name="connsiteY29" fmla="*/ 2201242 h 2915617"/>
              <a:gd name="connsiteX30" fmla="*/ 2114550 w 12192000"/>
              <a:gd name="connsiteY30" fmla="*/ 2182192 h 2915617"/>
              <a:gd name="connsiteX31" fmla="*/ 2200275 w 12192000"/>
              <a:gd name="connsiteY31" fmla="*/ 2191717 h 2915617"/>
              <a:gd name="connsiteX32" fmla="*/ 2276475 w 12192000"/>
              <a:gd name="connsiteY32" fmla="*/ 2229817 h 2915617"/>
              <a:gd name="connsiteX33" fmla="*/ 2305050 w 12192000"/>
              <a:gd name="connsiteY33" fmla="*/ 2239342 h 2915617"/>
              <a:gd name="connsiteX34" fmla="*/ 2419350 w 12192000"/>
              <a:gd name="connsiteY34" fmla="*/ 2229817 h 2915617"/>
              <a:gd name="connsiteX35" fmla="*/ 2447925 w 12192000"/>
              <a:gd name="connsiteY35" fmla="*/ 2191717 h 2915617"/>
              <a:gd name="connsiteX36" fmla="*/ 2505075 w 12192000"/>
              <a:gd name="connsiteY36" fmla="*/ 2134567 h 2915617"/>
              <a:gd name="connsiteX37" fmla="*/ 2552700 w 12192000"/>
              <a:gd name="connsiteY37" fmla="*/ 2096467 h 2915617"/>
              <a:gd name="connsiteX38" fmla="*/ 2619375 w 12192000"/>
              <a:gd name="connsiteY38" fmla="*/ 2077417 h 2915617"/>
              <a:gd name="connsiteX39" fmla="*/ 2667000 w 12192000"/>
              <a:gd name="connsiteY39" fmla="*/ 2086942 h 2915617"/>
              <a:gd name="connsiteX40" fmla="*/ 2705100 w 12192000"/>
              <a:gd name="connsiteY40" fmla="*/ 2096467 h 2915617"/>
              <a:gd name="connsiteX41" fmla="*/ 2714625 w 12192000"/>
              <a:gd name="connsiteY41" fmla="*/ 2125042 h 2915617"/>
              <a:gd name="connsiteX42" fmla="*/ 2733675 w 12192000"/>
              <a:gd name="connsiteY42" fmla="*/ 2172667 h 2915617"/>
              <a:gd name="connsiteX43" fmla="*/ 2771775 w 12192000"/>
              <a:gd name="connsiteY43" fmla="*/ 2182192 h 2915617"/>
              <a:gd name="connsiteX44" fmla="*/ 2828925 w 12192000"/>
              <a:gd name="connsiteY44" fmla="*/ 2229817 h 2915617"/>
              <a:gd name="connsiteX45" fmla="*/ 2895600 w 12192000"/>
              <a:gd name="connsiteY45" fmla="*/ 2277442 h 2915617"/>
              <a:gd name="connsiteX46" fmla="*/ 2952750 w 12192000"/>
              <a:gd name="connsiteY46" fmla="*/ 2344117 h 2915617"/>
              <a:gd name="connsiteX47" fmla="*/ 2981325 w 12192000"/>
              <a:gd name="connsiteY47" fmla="*/ 2363167 h 2915617"/>
              <a:gd name="connsiteX48" fmla="*/ 3171825 w 12192000"/>
              <a:gd name="connsiteY48" fmla="*/ 2353642 h 2915617"/>
              <a:gd name="connsiteX49" fmla="*/ 3219450 w 12192000"/>
              <a:gd name="connsiteY49" fmla="*/ 2334592 h 2915617"/>
              <a:gd name="connsiteX50" fmla="*/ 3257550 w 12192000"/>
              <a:gd name="connsiteY50" fmla="*/ 2325067 h 2915617"/>
              <a:gd name="connsiteX51" fmla="*/ 3286125 w 12192000"/>
              <a:gd name="connsiteY51" fmla="*/ 2306017 h 2915617"/>
              <a:gd name="connsiteX52" fmla="*/ 3314700 w 12192000"/>
              <a:gd name="connsiteY52" fmla="*/ 2296492 h 2915617"/>
              <a:gd name="connsiteX53" fmla="*/ 3390900 w 12192000"/>
              <a:gd name="connsiteY53" fmla="*/ 2229817 h 2915617"/>
              <a:gd name="connsiteX54" fmla="*/ 3590925 w 12192000"/>
              <a:gd name="connsiteY54" fmla="*/ 2239342 h 2915617"/>
              <a:gd name="connsiteX55" fmla="*/ 3657600 w 12192000"/>
              <a:gd name="connsiteY55" fmla="*/ 2277442 h 2915617"/>
              <a:gd name="connsiteX56" fmla="*/ 3752850 w 12192000"/>
              <a:gd name="connsiteY56" fmla="*/ 2286967 h 2915617"/>
              <a:gd name="connsiteX57" fmla="*/ 3781425 w 12192000"/>
              <a:gd name="connsiteY57" fmla="*/ 2277442 h 2915617"/>
              <a:gd name="connsiteX58" fmla="*/ 3829050 w 12192000"/>
              <a:gd name="connsiteY58" fmla="*/ 2248867 h 2915617"/>
              <a:gd name="connsiteX59" fmla="*/ 3933825 w 12192000"/>
              <a:gd name="connsiteY59" fmla="*/ 2258392 h 2915617"/>
              <a:gd name="connsiteX60" fmla="*/ 4057650 w 12192000"/>
              <a:gd name="connsiteY60" fmla="*/ 2306017 h 2915617"/>
              <a:gd name="connsiteX61" fmla="*/ 4105275 w 12192000"/>
              <a:gd name="connsiteY61" fmla="*/ 2286967 h 2915617"/>
              <a:gd name="connsiteX62" fmla="*/ 4133850 w 12192000"/>
              <a:gd name="connsiteY62" fmla="*/ 2201242 h 2915617"/>
              <a:gd name="connsiteX63" fmla="*/ 4219575 w 12192000"/>
              <a:gd name="connsiteY63" fmla="*/ 2153617 h 2915617"/>
              <a:gd name="connsiteX64" fmla="*/ 4248150 w 12192000"/>
              <a:gd name="connsiteY64" fmla="*/ 2144092 h 2915617"/>
              <a:gd name="connsiteX65" fmla="*/ 4286250 w 12192000"/>
              <a:gd name="connsiteY65" fmla="*/ 2172667 h 2915617"/>
              <a:gd name="connsiteX66" fmla="*/ 4314825 w 12192000"/>
              <a:gd name="connsiteY66" fmla="*/ 2191717 h 2915617"/>
              <a:gd name="connsiteX67" fmla="*/ 4391025 w 12192000"/>
              <a:gd name="connsiteY67" fmla="*/ 2267917 h 2915617"/>
              <a:gd name="connsiteX68" fmla="*/ 4429125 w 12192000"/>
              <a:gd name="connsiteY68" fmla="*/ 2353642 h 2915617"/>
              <a:gd name="connsiteX69" fmla="*/ 4524375 w 12192000"/>
              <a:gd name="connsiteY69" fmla="*/ 2401267 h 2915617"/>
              <a:gd name="connsiteX70" fmla="*/ 4591050 w 12192000"/>
              <a:gd name="connsiteY70" fmla="*/ 2429842 h 2915617"/>
              <a:gd name="connsiteX71" fmla="*/ 4676775 w 12192000"/>
              <a:gd name="connsiteY71" fmla="*/ 2401267 h 2915617"/>
              <a:gd name="connsiteX72" fmla="*/ 4714875 w 12192000"/>
              <a:gd name="connsiteY72" fmla="*/ 2372692 h 2915617"/>
              <a:gd name="connsiteX73" fmla="*/ 4772025 w 12192000"/>
              <a:gd name="connsiteY73" fmla="*/ 2353642 h 2915617"/>
              <a:gd name="connsiteX74" fmla="*/ 4829175 w 12192000"/>
              <a:gd name="connsiteY74" fmla="*/ 2315542 h 2915617"/>
              <a:gd name="connsiteX75" fmla="*/ 4962525 w 12192000"/>
              <a:gd name="connsiteY75" fmla="*/ 2334592 h 2915617"/>
              <a:gd name="connsiteX76" fmla="*/ 5048250 w 12192000"/>
              <a:gd name="connsiteY76" fmla="*/ 2353642 h 2915617"/>
              <a:gd name="connsiteX77" fmla="*/ 5191125 w 12192000"/>
              <a:gd name="connsiteY77" fmla="*/ 2334592 h 2915617"/>
              <a:gd name="connsiteX78" fmla="*/ 5210175 w 12192000"/>
              <a:gd name="connsiteY78" fmla="*/ 2306017 h 2915617"/>
              <a:gd name="connsiteX79" fmla="*/ 5248275 w 12192000"/>
              <a:gd name="connsiteY79" fmla="*/ 2286967 h 2915617"/>
              <a:gd name="connsiteX80" fmla="*/ 5334000 w 12192000"/>
              <a:gd name="connsiteY80" fmla="*/ 2248867 h 2915617"/>
              <a:gd name="connsiteX81" fmla="*/ 5724525 w 12192000"/>
              <a:gd name="connsiteY81" fmla="*/ 2210767 h 2915617"/>
              <a:gd name="connsiteX82" fmla="*/ 5762625 w 12192000"/>
              <a:gd name="connsiteY82" fmla="*/ 2182192 h 2915617"/>
              <a:gd name="connsiteX83" fmla="*/ 6000750 w 12192000"/>
              <a:gd name="connsiteY83" fmla="*/ 2220292 h 2915617"/>
              <a:gd name="connsiteX84" fmla="*/ 6257925 w 12192000"/>
              <a:gd name="connsiteY84" fmla="*/ 2229817 h 2915617"/>
              <a:gd name="connsiteX85" fmla="*/ 6315075 w 12192000"/>
              <a:gd name="connsiteY85" fmla="*/ 2267917 h 2915617"/>
              <a:gd name="connsiteX86" fmla="*/ 6419850 w 12192000"/>
              <a:gd name="connsiteY86" fmla="*/ 2296492 h 2915617"/>
              <a:gd name="connsiteX87" fmla="*/ 6515100 w 12192000"/>
              <a:gd name="connsiteY87" fmla="*/ 2334592 h 2915617"/>
              <a:gd name="connsiteX88" fmla="*/ 6553200 w 12192000"/>
              <a:gd name="connsiteY88" fmla="*/ 2344117 h 2915617"/>
              <a:gd name="connsiteX89" fmla="*/ 6591300 w 12192000"/>
              <a:gd name="connsiteY89" fmla="*/ 2363167 h 2915617"/>
              <a:gd name="connsiteX90" fmla="*/ 6648450 w 12192000"/>
              <a:gd name="connsiteY90" fmla="*/ 2382217 h 2915617"/>
              <a:gd name="connsiteX91" fmla="*/ 6838950 w 12192000"/>
              <a:gd name="connsiteY91" fmla="*/ 2372692 h 2915617"/>
              <a:gd name="connsiteX92" fmla="*/ 6896100 w 12192000"/>
              <a:gd name="connsiteY92" fmla="*/ 2277442 h 2915617"/>
              <a:gd name="connsiteX93" fmla="*/ 6915150 w 12192000"/>
              <a:gd name="connsiteY93" fmla="*/ 2220292 h 2915617"/>
              <a:gd name="connsiteX94" fmla="*/ 6981825 w 12192000"/>
              <a:gd name="connsiteY94" fmla="*/ 2201242 h 2915617"/>
              <a:gd name="connsiteX95" fmla="*/ 7096125 w 12192000"/>
              <a:gd name="connsiteY95" fmla="*/ 2220292 h 2915617"/>
              <a:gd name="connsiteX96" fmla="*/ 7172325 w 12192000"/>
              <a:gd name="connsiteY96" fmla="*/ 2239342 h 2915617"/>
              <a:gd name="connsiteX97" fmla="*/ 7381875 w 12192000"/>
              <a:gd name="connsiteY97" fmla="*/ 2372692 h 2915617"/>
              <a:gd name="connsiteX98" fmla="*/ 7439025 w 12192000"/>
              <a:gd name="connsiteY98" fmla="*/ 2420317 h 2915617"/>
              <a:gd name="connsiteX99" fmla="*/ 7505700 w 12192000"/>
              <a:gd name="connsiteY99" fmla="*/ 2439367 h 2915617"/>
              <a:gd name="connsiteX100" fmla="*/ 7562850 w 12192000"/>
              <a:gd name="connsiteY100" fmla="*/ 2496517 h 2915617"/>
              <a:gd name="connsiteX101" fmla="*/ 7762875 w 12192000"/>
              <a:gd name="connsiteY101" fmla="*/ 2563192 h 2915617"/>
              <a:gd name="connsiteX102" fmla="*/ 7905750 w 12192000"/>
              <a:gd name="connsiteY102" fmla="*/ 2534617 h 2915617"/>
              <a:gd name="connsiteX103" fmla="*/ 7953375 w 12192000"/>
              <a:gd name="connsiteY103" fmla="*/ 2477467 h 2915617"/>
              <a:gd name="connsiteX104" fmla="*/ 7972425 w 12192000"/>
              <a:gd name="connsiteY104" fmla="*/ 2448892 h 2915617"/>
              <a:gd name="connsiteX105" fmla="*/ 8020050 w 12192000"/>
              <a:gd name="connsiteY105" fmla="*/ 2429842 h 2915617"/>
              <a:gd name="connsiteX106" fmla="*/ 8201025 w 12192000"/>
              <a:gd name="connsiteY106" fmla="*/ 2296492 h 2915617"/>
              <a:gd name="connsiteX107" fmla="*/ 8239125 w 12192000"/>
              <a:gd name="connsiteY107" fmla="*/ 2277442 h 2915617"/>
              <a:gd name="connsiteX108" fmla="*/ 8277225 w 12192000"/>
              <a:gd name="connsiteY108" fmla="*/ 2248867 h 2915617"/>
              <a:gd name="connsiteX109" fmla="*/ 8334375 w 12192000"/>
              <a:gd name="connsiteY109" fmla="*/ 2239342 h 2915617"/>
              <a:gd name="connsiteX110" fmla="*/ 8362950 w 12192000"/>
              <a:gd name="connsiteY110" fmla="*/ 2229817 h 2915617"/>
              <a:gd name="connsiteX111" fmla="*/ 8429625 w 12192000"/>
              <a:gd name="connsiteY111" fmla="*/ 2220292 h 2915617"/>
              <a:gd name="connsiteX112" fmla="*/ 8562975 w 12192000"/>
              <a:gd name="connsiteY112" fmla="*/ 2239342 h 2915617"/>
              <a:gd name="connsiteX113" fmla="*/ 8639175 w 12192000"/>
              <a:gd name="connsiteY113" fmla="*/ 2277442 h 2915617"/>
              <a:gd name="connsiteX114" fmla="*/ 8763000 w 12192000"/>
              <a:gd name="connsiteY114" fmla="*/ 2267917 h 2915617"/>
              <a:gd name="connsiteX115" fmla="*/ 8801100 w 12192000"/>
              <a:gd name="connsiteY115" fmla="*/ 2286967 h 2915617"/>
              <a:gd name="connsiteX116" fmla="*/ 8905875 w 12192000"/>
              <a:gd name="connsiteY116" fmla="*/ 2296492 h 2915617"/>
              <a:gd name="connsiteX117" fmla="*/ 9201150 w 12192000"/>
              <a:gd name="connsiteY117" fmla="*/ 2296492 h 2915617"/>
              <a:gd name="connsiteX118" fmla="*/ 9277350 w 12192000"/>
              <a:gd name="connsiteY118" fmla="*/ 2248867 h 2915617"/>
              <a:gd name="connsiteX119" fmla="*/ 9448800 w 12192000"/>
              <a:gd name="connsiteY119" fmla="*/ 2258392 h 2915617"/>
              <a:gd name="connsiteX120" fmla="*/ 9572625 w 12192000"/>
              <a:gd name="connsiteY120" fmla="*/ 2258392 h 2915617"/>
              <a:gd name="connsiteX121" fmla="*/ 9591675 w 12192000"/>
              <a:gd name="connsiteY121" fmla="*/ 2220292 h 2915617"/>
              <a:gd name="connsiteX122" fmla="*/ 9696450 w 12192000"/>
              <a:gd name="connsiteY122" fmla="*/ 2229817 h 2915617"/>
              <a:gd name="connsiteX123" fmla="*/ 9772650 w 12192000"/>
              <a:gd name="connsiteY123" fmla="*/ 2267917 h 2915617"/>
              <a:gd name="connsiteX124" fmla="*/ 9906000 w 12192000"/>
              <a:gd name="connsiteY124" fmla="*/ 2296492 h 2915617"/>
              <a:gd name="connsiteX125" fmla="*/ 10039350 w 12192000"/>
              <a:gd name="connsiteY125" fmla="*/ 2334592 h 2915617"/>
              <a:gd name="connsiteX126" fmla="*/ 10163175 w 12192000"/>
              <a:gd name="connsiteY126" fmla="*/ 2315542 h 2915617"/>
              <a:gd name="connsiteX127" fmla="*/ 10191750 w 12192000"/>
              <a:gd name="connsiteY127" fmla="*/ 2296492 h 2915617"/>
              <a:gd name="connsiteX128" fmla="*/ 10220325 w 12192000"/>
              <a:gd name="connsiteY128" fmla="*/ 2258392 h 2915617"/>
              <a:gd name="connsiteX129" fmla="*/ 10248900 w 12192000"/>
              <a:gd name="connsiteY129" fmla="*/ 2182192 h 2915617"/>
              <a:gd name="connsiteX130" fmla="*/ 10306050 w 12192000"/>
              <a:gd name="connsiteY130" fmla="*/ 2172667 h 2915617"/>
              <a:gd name="connsiteX131" fmla="*/ 10429875 w 12192000"/>
              <a:gd name="connsiteY131" fmla="*/ 2182192 h 2915617"/>
              <a:gd name="connsiteX132" fmla="*/ 10515600 w 12192000"/>
              <a:gd name="connsiteY132" fmla="*/ 2210767 h 2915617"/>
              <a:gd name="connsiteX133" fmla="*/ 10658475 w 12192000"/>
              <a:gd name="connsiteY133" fmla="*/ 2258392 h 2915617"/>
              <a:gd name="connsiteX134" fmla="*/ 10620375 w 12192000"/>
              <a:gd name="connsiteY134" fmla="*/ 2296492 h 2915617"/>
              <a:gd name="connsiteX135" fmla="*/ 10677525 w 12192000"/>
              <a:gd name="connsiteY135" fmla="*/ 2325067 h 2915617"/>
              <a:gd name="connsiteX136" fmla="*/ 10848975 w 12192000"/>
              <a:gd name="connsiteY136" fmla="*/ 2372692 h 2915617"/>
              <a:gd name="connsiteX137" fmla="*/ 11087100 w 12192000"/>
              <a:gd name="connsiteY137" fmla="*/ 2401267 h 2915617"/>
              <a:gd name="connsiteX138" fmla="*/ 11344275 w 12192000"/>
              <a:gd name="connsiteY138" fmla="*/ 2391742 h 2915617"/>
              <a:gd name="connsiteX139" fmla="*/ 11410950 w 12192000"/>
              <a:gd name="connsiteY139" fmla="*/ 2325067 h 2915617"/>
              <a:gd name="connsiteX140" fmla="*/ 11506200 w 12192000"/>
              <a:gd name="connsiteY140" fmla="*/ 2267917 h 2915617"/>
              <a:gd name="connsiteX141" fmla="*/ 11534775 w 12192000"/>
              <a:gd name="connsiteY141" fmla="*/ 2201242 h 2915617"/>
              <a:gd name="connsiteX142" fmla="*/ 11544300 w 12192000"/>
              <a:gd name="connsiteY142" fmla="*/ 2172667 h 2915617"/>
              <a:gd name="connsiteX143" fmla="*/ 11591925 w 12192000"/>
              <a:gd name="connsiteY143" fmla="*/ 2163142 h 2915617"/>
              <a:gd name="connsiteX144" fmla="*/ 11887200 w 12192000"/>
              <a:gd name="connsiteY144" fmla="*/ 2153617 h 2915617"/>
              <a:gd name="connsiteX145" fmla="*/ 11915775 w 12192000"/>
              <a:gd name="connsiteY145" fmla="*/ 2067892 h 2915617"/>
              <a:gd name="connsiteX146" fmla="*/ 11906250 w 12192000"/>
              <a:gd name="connsiteY146" fmla="*/ 2001217 h 2915617"/>
              <a:gd name="connsiteX147" fmla="*/ 11896725 w 12192000"/>
              <a:gd name="connsiteY147" fmla="*/ 1953592 h 2915617"/>
              <a:gd name="connsiteX148" fmla="*/ 11868150 w 12192000"/>
              <a:gd name="connsiteY148" fmla="*/ 1858342 h 2915617"/>
              <a:gd name="connsiteX149" fmla="*/ 11887200 w 12192000"/>
              <a:gd name="connsiteY149" fmla="*/ 1734517 h 2915617"/>
              <a:gd name="connsiteX150" fmla="*/ 11896725 w 12192000"/>
              <a:gd name="connsiteY150" fmla="*/ 1686892 h 2915617"/>
              <a:gd name="connsiteX151" fmla="*/ 11934825 w 12192000"/>
              <a:gd name="connsiteY151" fmla="*/ 1648792 h 2915617"/>
              <a:gd name="connsiteX152" fmla="*/ 12001500 w 12192000"/>
              <a:gd name="connsiteY152" fmla="*/ 1572592 h 2915617"/>
              <a:gd name="connsiteX153" fmla="*/ 12039600 w 12192000"/>
              <a:gd name="connsiteY153" fmla="*/ 1505917 h 2915617"/>
              <a:gd name="connsiteX154" fmla="*/ 12058650 w 12192000"/>
              <a:gd name="connsiteY154" fmla="*/ 1448767 h 2915617"/>
              <a:gd name="connsiteX155" fmla="*/ 12058650 w 12192000"/>
              <a:gd name="connsiteY155" fmla="*/ 1163017 h 2915617"/>
              <a:gd name="connsiteX156" fmla="*/ 12096750 w 12192000"/>
              <a:gd name="connsiteY156" fmla="*/ 1096342 h 2915617"/>
              <a:gd name="connsiteX157" fmla="*/ 12087225 w 12192000"/>
              <a:gd name="connsiteY157" fmla="*/ 915367 h 2915617"/>
              <a:gd name="connsiteX158" fmla="*/ 12068175 w 12192000"/>
              <a:gd name="connsiteY158" fmla="*/ 886792 h 2915617"/>
              <a:gd name="connsiteX159" fmla="*/ 12115800 w 12192000"/>
              <a:gd name="connsiteY159" fmla="*/ 724867 h 2915617"/>
              <a:gd name="connsiteX160" fmla="*/ 12125325 w 12192000"/>
              <a:gd name="connsiteY160" fmla="*/ 696292 h 2915617"/>
              <a:gd name="connsiteX161" fmla="*/ 12153900 w 12192000"/>
              <a:gd name="connsiteY161" fmla="*/ 581992 h 2915617"/>
              <a:gd name="connsiteX162" fmla="*/ 12192000 w 12192000"/>
              <a:gd name="connsiteY162" fmla="*/ 496267 h 2915617"/>
              <a:gd name="connsiteX163" fmla="*/ 12153900 w 12192000"/>
              <a:gd name="connsiteY163" fmla="*/ 381967 h 2915617"/>
              <a:gd name="connsiteX164" fmla="*/ 12115800 w 12192000"/>
              <a:gd name="connsiteY164" fmla="*/ 362917 h 2915617"/>
              <a:gd name="connsiteX165" fmla="*/ 12087225 w 12192000"/>
              <a:gd name="connsiteY165" fmla="*/ 305767 h 2915617"/>
              <a:gd name="connsiteX166" fmla="*/ 12096750 w 12192000"/>
              <a:gd name="connsiteY166" fmla="*/ 277192 h 2915617"/>
              <a:gd name="connsiteX167" fmla="*/ 12134850 w 12192000"/>
              <a:gd name="connsiteY167" fmla="*/ 220042 h 2915617"/>
              <a:gd name="connsiteX168" fmla="*/ 12163425 w 12192000"/>
              <a:gd name="connsiteY168" fmla="*/ 105742 h 2915617"/>
              <a:gd name="connsiteX169" fmla="*/ 12134850 w 12192000"/>
              <a:gd name="connsiteY169" fmla="*/ 86692 h 2915617"/>
              <a:gd name="connsiteX170" fmla="*/ 12106275 w 12192000"/>
              <a:gd name="connsiteY170" fmla="*/ 58117 h 2915617"/>
              <a:gd name="connsiteX171" fmla="*/ 12058650 w 12192000"/>
              <a:gd name="connsiteY171" fmla="*/ 48592 h 2915617"/>
              <a:gd name="connsiteX172" fmla="*/ 12030075 w 12192000"/>
              <a:gd name="connsiteY172" fmla="*/ 39067 h 2915617"/>
              <a:gd name="connsiteX173" fmla="*/ 11934825 w 12192000"/>
              <a:gd name="connsiteY173" fmla="*/ 48592 h 2915617"/>
              <a:gd name="connsiteX174" fmla="*/ 11849100 w 12192000"/>
              <a:gd name="connsiteY174" fmla="*/ 58117 h 2915617"/>
              <a:gd name="connsiteX175" fmla="*/ 11201400 w 12192000"/>
              <a:gd name="connsiteY175" fmla="*/ 67642 h 2915617"/>
              <a:gd name="connsiteX176" fmla="*/ 10934700 w 12192000"/>
              <a:gd name="connsiteY176" fmla="*/ 67642 h 2915617"/>
              <a:gd name="connsiteX177" fmla="*/ 10534650 w 12192000"/>
              <a:gd name="connsiteY177" fmla="*/ 58117 h 2915617"/>
              <a:gd name="connsiteX178" fmla="*/ 10467975 w 12192000"/>
              <a:gd name="connsiteY178" fmla="*/ 39067 h 2915617"/>
              <a:gd name="connsiteX179" fmla="*/ 10248900 w 12192000"/>
              <a:gd name="connsiteY179" fmla="*/ 48592 h 2915617"/>
              <a:gd name="connsiteX180" fmla="*/ 10210800 w 12192000"/>
              <a:gd name="connsiteY180" fmla="*/ 58117 h 2915617"/>
              <a:gd name="connsiteX181" fmla="*/ 10153650 w 12192000"/>
              <a:gd name="connsiteY181" fmla="*/ 67642 h 2915617"/>
              <a:gd name="connsiteX182" fmla="*/ 9991725 w 12192000"/>
              <a:gd name="connsiteY182" fmla="*/ 86692 h 2915617"/>
              <a:gd name="connsiteX183" fmla="*/ 9753600 w 12192000"/>
              <a:gd name="connsiteY183" fmla="*/ 77167 h 2915617"/>
              <a:gd name="connsiteX184" fmla="*/ 9686925 w 12192000"/>
              <a:gd name="connsiteY184" fmla="*/ 77167 h 2915617"/>
              <a:gd name="connsiteX185" fmla="*/ 9658350 w 12192000"/>
              <a:gd name="connsiteY185" fmla="*/ 105742 h 2915617"/>
              <a:gd name="connsiteX186" fmla="*/ 9505950 w 12192000"/>
              <a:gd name="connsiteY186" fmla="*/ 105742 h 2915617"/>
              <a:gd name="connsiteX187" fmla="*/ 9420225 w 12192000"/>
              <a:gd name="connsiteY187" fmla="*/ 67642 h 2915617"/>
              <a:gd name="connsiteX188" fmla="*/ 9401175 w 12192000"/>
              <a:gd name="connsiteY188" fmla="*/ 39067 h 2915617"/>
              <a:gd name="connsiteX189" fmla="*/ 9305925 w 12192000"/>
              <a:gd name="connsiteY189" fmla="*/ 39067 h 2915617"/>
              <a:gd name="connsiteX190" fmla="*/ 9277350 w 12192000"/>
              <a:gd name="connsiteY190" fmla="*/ 48592 h 2915617"/>
              <a:gd name="connsiteX191" fmla="*/ 9248775 w 12192000"/>
              <a:gd name="connsiteY191" fmla="*/ 67642 h 2915617"/>
              <a:gd name="connsiteX192" fmla="*/ 9153525 w 12192000"/>
              <a:gd name="connsiteY192" fmla="*/ 86692 h 2915617"/>
              <a:gd name="connsiteX193" fmla="*/ 9058275 w 12192000"/>
              <a:gd name="connsiteY193" fmla="*/ 115267 h 2915617"/>
              <a:gd name="connsiteX194" fmla="*/ 9029700 w 12192000"/>
              <a:gd name="connsiteY194" fmla="*/ 134317 h 2915617"/>
              <a:gd name="connsiteX195" fmla="*/ 8991600 w 12192000"/>
              <a:gd name="connsiteY195" fmla="*/ 143842 h 2915617"/>
              <a:gd name="connsiteX196" fmla="*/ 8963025 w 12192000"/>
              <a:gd name="connsiteY196" fmla="*/ 115267 h 2915617"/>
              <a:gd name="connsiteX197" fmla="*/ 8915400 w 12192000"/>
              <a:gd name="connsiteY197" fmla="*/ 105742 h 2915617"/>
              <a:gd name="connsiteX198" fmla="*/ 8829675 w 12192000"/>
              <a:gd name="connsiteY198" fmla="*/ 96217 h 2915617"/>
              <a:gd name="connsiteX199" fmla="*/ 8382000 w 12192000"/>
              <a:gd name="connsiteY199" fmla="*/ 105742 h 2915617"/>
              <a:gd name="connsiteX200" fmla="*/ 8324850 w 12192000"/>
              <a:gd name="connsiteY200" fmla="*/ 115267 h 2915617"/>
              <a:gd name="connsiteX201" fmla="*/ 8077200 w 12192000"/>
              <a:gd name="connsiteY201" fmla="*/ 96217 h 2915617"/>
              <a:gd name="connsiteX202" fmla="*/ 8020050 w 12192000"/>
              <a:gd name="connsiteY202" fmla="*/ 67642 h 2915617"/>
              <a:gd name="connsiteX203" fmla="*/ 7991475 w 12192000"/>
              <a:gd name="connsiteY203" fmla="*/ 58117 h 2915617"/>
              <a:gd name="connsiteX204" fmla="*/ 7924800 w 12192000"/>
              <a:gd name="connsiteY204" fmla="*/ 67642 h 2915617"/>
              <a:gd name="connsiteX205" fmla="*/ 7867650 w 12192000"/>
              <a:gd name="connsiteY205" fmla="*/ 96217 h 2915617"/>
              <a:gd name="connsiteX206" fmla="*/ 7620000 w 12192000"/>
              <a:gd name="connsiteY206" fmla="*/ 115267 h 2915617"/>
              <a:gd name="connsiteX207" fmla="*/ 7553325 w 12192000"/>
              <a:gd name="connsiteY207" fmla="*/ 143842 h 2915617"/>
              <a:gd name="connsiteX208" fmla="*/ 7467600 w 12192000"/>
              <a:gd name="connsiteY208" fmla="*/ 134317 h 2915617"/>
              <a:gd name="connsiteX209" fmla="*/ 7372350 w 12192000"/>
              <a:gd name="connsiteY209" fmla="*/ 48592 h 2915617"/>
              <a:gd name="connsiteX210" fmla="*/ 7343775 w 12192000"/>
              <a:gd name="connsiteY210" fmla="*/ 39067 h 2915617"/>
              <a:gd name="connsiteX211" fmla="*/ 7305675 w 12192000"/>
              <a:gd name="connsiteY211" fmla="*/ 58117 h 2915617"/>
              <a:gd name="connsiteX212" fmla="*/ 7258050 w 12192000"/>
              <a:gd name="connsiteY212" fmla="*/ 67642 h 2915617"/>
              <a:gd name="connsiteX213" fmla="*/ 6991350 w 12192000"/>
              <a:gd name="connsiteY213" fmla="*/ 96217 h 2915617"/>
              <a:gd name="connsiteX214" fmla="*/ 6953250 w 12192000"/>
              <a:gd name="connsiteY214" fmla="*/ 115267 h 2915617"/>
              <a:gd name="connsiteX215" fmla="*/ 6896100 w 12192000"/>
              <a:gd name="connsiteY215" fmla="*/ 124792 h 2915617"/>
              <a:gd name="connsiteX216" fmla="*/ 6705600 w 12192000"/>
              <a:gd name="connsiteY216" fmla="*/ 134317 h 2915617"/>
              <a:gd name="connsiteX217" fmla="*/ 6581775 w 12192000"/>
              <a:gd name="connsiteY217" fmla="*/ 134317 h 2915617"/>
              <a:gd name="connsiteX218" fmla="*/ 6524625 w 12192000"/>
              <a:gd name="connsiteY218" fmla="*/ 115267 h 2915617"/>
              <a:gd name="connsiteX219" fmla="*/ 5838825 w 12192000"/>
              <a:gd name="connsiteY219" fmla="*/ 105742 h 2915617"/>
              <a:gd name="connsiteX220" fmla="*/ 5772150 w 12192000"/>
              <a:gd name="connsiteY220" fmla="*/ 58117 h 2915617"/>
              <a:gd name="connsiteX221" fmla="*/ 5543550 w 12192000"/>
              <a:gd name="connsiteY221" fmla="*/ 67642 h 2915617"/>
              <a:gd name="connsiteX222" fmla="*/ 5514975 w 12192000"/>
              <a:gd name="connsiteY222" fmla="*/ 86692 h 2915617"/>
              <a:gd name="connsiteX223" fmla="*/ 5476875 w 12192000"/>
              <a:gd name="connsiteY223" fmla="*/ 96217 h 2915617"/>
              <a:gd name="connsiteX224" fmla="*/ 5448300 w 12192000"/>
              <a:gd name="connsiteY224" fmla="*/ 115267 h 2915617"/>
              <a:gd name="connsiteX225" fmla="*/ 5419725 w 12192000"/>
              <a:gd name="connsiteY225" fmla="*/ 124792 h 2915617"/>
              <a:gd name="connsiteX226" fmla="*/ 5038725 w 12192000"/>
              <a:gd name="connsiteY226" fmla="*/ 115267 h 2915617"/>
              <a:gd name="connsiteX227" fmla="*/ 4953000 w 12192000"/>
              <a:gd name="connsiteY227" fmla="*/ 67642 h 2915617"/>
              <a:gd name="connsiteX228" fmla="*/ 4914900 w 12192000"/>
              <a:gd name="connsiteY228" fmla="*/ 86692 h 2915617"/>
              <a:gd name="connsiteX229" fmla="*/ 4819650 w 12192000"/>
              <a:gd name="connsiteY229" fmla="*/ 96217 h 2915617"/>
              <a:gd name="connsiteX230" fmla="*/ 4752975 w 12192000"/>
              <a:gd name="connsiteY230" fmla="*/ 105742 h 2915617"/>
              <a:gd name="connsiteX231" fmla="*/ 4514850 w 12192000"/>
              <a:gd name="connsiteY231" fmla="*/ 77167 h 2915617"/>
              <a:gd name="connsiteX232" fmla="*/ 4486275 w 12192000"/>
              <a:gd name="connsiteY232" fmla="*/ 39067 h 2915617"/>
              <a:gd name="connsiteX233" fmla="*/ 4362450 w 12192000"/>
              <a:gd name="connsiteY233" fmla="*/ 29542 h 2915617"/>
              <a:gd name="connsiteX234" fmla="*/ 4305300 w 12192000"/>
              <a:gd name="connsiteY234" fmla="*/ 48592 h 2915617"/>
              <a:gd name="connsiteX235" fmla="*/ 4276725 w 12192000"/>
              <a:gd name="connsiteY235" fmla="*/ 58117 h 2915617"/>
              <a:gd name="connsiteX236" fmla="*/ 4219575 w 12192000"/>
              <a:gd name="connsiteY236" fmla="*/ 86692 h 2915617"/>
              <a:gd name="connsiteX237" fmla="*/ 4171950 w 12192000"/>
              <a:gd name="connsiteY237" fmla="*/ 124792 h 2915617"/>
              <a:gd name="connsiteX238" fmla="*/ 4114800 w 12192000"/>
              <a:gd name="connsiteY238" fmla="*/ 162892 h 2915617"/>
              <a:gd name="connsiteX239" fmla="*/ 3924300 w 12192000"/>
              <a:gd name="connsiteY239" fmla="*/ 153367 h 2915617"/>
              <a:gd name="connsiteX240" fmla="*/ 3857625 w 12192000"/>
              <a:gd name="connsiteY240" fmla="*/ 134317 h 2915617"/>
              <a:gd name="connsiteX241" fmla="*/ 3829050 w 12192000"/>
              <a:gd name="connsiteY241" fmla="*/ 115267 h 2915617"/>
              <a:gd name="connsiteX242" fmla="*/ 3800475 w 12192000"/>
              <a:gd name="connsiteY242" fmla="*/ 105742 h 2915617"/>
              <a:gd name="connsiteX243" fmla="*/ 3743325 w 12192000"/>
              <a:gd name="connsiteY243" fmla="*/ 77167 h 2915617"/>
              <a:gd name="connsiteX244" fmla="*/ 3619500 w 12192000"/>
              <a:gd name="connsiteY244" fmla="*/ 96217 h 2915617"/>
              <a:gd name="connsiteX245" fmla="*/ 3562350 w 12192000"/>
              <a:gd name="connsiteY245" fmla="*/ 124792 h 2915617"/>
              <a:gd name="connsiteX246" fmla="*/ 3390900 w 12192000"/>
              <a:gd name="connsiteY246" fmla="*/ 115267 h 2915617"/>
              <a:gd name="connsiteX247" fmla="*/ 3362325 w 12192000"/>
              <a:gd name="connsiteY247" fmla="*/ 96217 h 2915617"/>
              <a:gd name="connsiteX248" fmla="*/ 3305175 w 12192000"/>
              <a:gd name="connsiteY248" fmla="*/ 77167 h 2915617"/>
              <a:gd name="connsiteX249" fmla="*/ 3276600 w 12192000"/>
              <a:gd name="connsiteY249" fmla="*/ 67642 h 2915617"/>
              <a:gd name="connsiteX250" fmla="*/ 3124200 w 12192000"/>
              <a:gd name="connsiteY250" fmla="*/ 77167 h 2915617"/>
              <a:gd name="connsiteX251" fmla="*/ 3095625 w 12192000"/>
              <a:gd name="connsiteY251" fmla="*/ 86692 h 2915617"/>
              <a:gd name="connsiteX252" fmla="*/ 3057525 w 12192000"/>
              <a:gd name="connsiteY252" fmla="*/ 96217 h 2915617"/>
              <a:gd name="connsiteX253" fmla="*/ 3000375 w 12192000"/>
              <a:gd name="connsiteY253" fmla="*/ 124792 h 2915617"/>
              <a:gd name="connsiteX254" fmla="*/ 2962275 w 12192000"/>
              <a:gd name="connsiteY254" fmla="*/ 67642 h 2915617"/>
              <a:gd name="connsiteX255" fmla="*/ 2857500 w 12192000"/>
              <a:gd name="connsiteY255" fmla="*/ 58117 h 2915617"/>
              <a:gd name="connsiteX256" fmla="*/ 2809875 w 12192000"/>
              <a:gd name="connsiteY256" fmla="*/ 48592 h 2915617"/>
              <a:gd name="connsiteX257" fmla="*/ 2781300 w 12192000"/>
              <a:gd name="connsiteY257" fmla="*/ 29542 h 2915617"/>
              <a:gd name="connsiteX258" fmla="*/ 2743200 w 12192000"/>
              <a:gd name="connsiteY258" fmla="*/ 39067 h 2915617"/>
              <a:gd name="connsiteX259" fmla="*/ 2714625 w 12192000"/>
              <a:gd name="connsiteY259" fmla="*/ 96217 h 2915617"/>
              <a:gd name="connsiteX260" fmla="*/ 2686050 w 12192000"/>
              <a:gd name="connsiteY260" fmla="*/ 105742 h 2915617"/>
              <a:gd name="connsiteX261" fmla="*/ 2657475 w 12192000"/>
              <a:gd name="connsiteY261" fmla="*/ 124792 h 2915617"/>
              <a:gd name="connsiteX262" fmla="*/ 2619375 w 12192000"/>
              <a:gd name="connsiteY262" fmla="*/ 134317 h 2915617"/>
              <a:gd name="connsiteX263" fmla="*/ 2562225 w 12192000"/>
              <a:gd name="connsiteY263" fmla="*/ 153367 h 2915617"/>
              <a:gd name="connsiteX264" fmla="*/ 2476500 w 12192000"/>
              <a:gd name="connsiteY264" fmla="*/ 172417 h 2915617"/>
              <a:gd name="connsiteX265" fmla="*/ 2352675 w 12192000"/>
              <a:gd name="connsiteY265" fmla="*/ 162892 h 2915617"/>
              <a:gd name="connsiteX266" fmla="*/ 2333625 w 12192000"/>
              <a:gd name="connsiteY266" fmla="*/ 134317 h 2915617"/>
              <a:gd name="connsiteX267" fmla="*/ 2286000 w 12192000"/>
              <a:gd name="connsiteY267" fmla="*/ 124792 h 2915617"/>
              <a:gd name="connsiteX268" fmla="*/ 2209800 w 12192000"/>
              <a:gd name="connsiteY268" fmla="*/ 115267 h 2915617"/>
              <a:gd name="connsiteX269" fmla="*/ 2152650 w 12192000"/>
              <a:gd name="connsiteY269" fmla="*/ 105742 h 2915617"/>
              <a:gd name="connsiteX270" fmla="*/ 1990725 w 12192000"/>
              <a:gd name="connsiteY270" fmla="*/ 86692 h 2915617"/>
              <a:gd name="connsiteX271" fmla="*/ 1981200 w 12192000"/>
              <a:gd name="connsiteY271" fmla="*/ 48592 h 2915617"/>
              <a:gd name="connsiteX272" fmla="*/ 1924050 w 12192000"/>
              <a:gd name="connsiteY272" fmla="*/ 20017 h 2915617"/>
              <a:gd name="connsiteX273" fmla="*/ 1857375 w 12192000"/>
              <a:gd name="connsiteY273" fmla="*/ 58117 h 2915617"/>
              <a:gd name="connsiteX274" fmla="*/ 1828800 w 12192000"/>
              <a:gd name="connsiteY274" fmla="*/ 67642 h 2915617"/>
              <a:gd name="connsiteX275" fmla="*/ 1800225 w 12192000"/>
              <a:gd name="connsiteY275" fmla="*/ 86692 h 2915617"/>
              <a:gd name="connsiteX276" fmla="*/ 1762125 w 12192000"/>
              <a:gd name="connsiteY276" fmla="*/ 124792 h 2915617"/>
              <a:gd name="connsiteX277" fmla="*/ 1704975 w 12192000"/>
              <a:gd name="connsiteY277" fmla="*/ 162892 h 2915617"/>
              <a:gd name="connsiteX278" fmla="*/ 1685925 w 12192000"/>
              <a:gd name="connsiteY278" fmla="*/ 210517 h 2915617"/>
              <a:gd name="connsiteX279" fmla="*/ 1657350 w 12192000"/>
              <a:gd name="connsiteY279" fmla="*/ 191467 h 2915617"/>
              <a:gd name="connsiteX280" fmla="*/ 1628775 w 12192000"/>
              <a:gd name="connsiteY280" fmla="*/ 153367 h 2915617"/>
              <a:gd name="connsiteX281" fmla="*/ 1600200 w 12192000"/>
              <a:gd name="connsiteY281" fmla="*/ 134317 h 2915617"/>
              <a:gd name="connsiteX282" fmla="*/ 1543050 w 12192000"/>
              <a:gd name="connsiteY282" fmla="*/ 96217 h 2915617"/>
              <a:gd name="connsiteX283" fmla="*/ 1352550 w 12192000"/>
              <a:gd name="connsiteY283" fmla="*/ 105742 h 2915617"/>
              <a:gd name="connsiteX284" fmla="*/ 1295400 w 12192000"/>
              <a:gd name="connsiteY284" fmla="*/ 143842 h 2915617"/>
              <a:gd name="connsiteX285" fmla="*/ 1228725 w 12192000"/>
              <a:gd name="connsiteY285" fmla="*/ 172417 h 2915617"/>
              <a:gd name="connsiteX286" fmla="*/ 1190625 w 12192000"/>
              <a:gd name="connsiteY286" fmla="*/ 162892 h 2915617"/>
              <a:gd name="connsiteX287" fmla="*/ 1152525 w 12192000"/>
              <a:gd name="connsiteY287" fmla="*/ 134317 h 2915617"/>
              <a:gd name="connsiteX288" fmla="*/ 1085850 w 12192000"/>
              <a:gd name="connsiteY288" fmla="*/ 115267 h 2915617"/>
              <a:gd name="connsiteX289" fmla="*/ 914400 w 12192000"/>
              <a:gd name="connsiteY289" fmla="*/ 105742 h 2915617"/>
              <a:gd name="connsiteX290" fmla="*/ 781050 w 12192000"/>
              <a:gd name="connsiteY290" fmla="*/ 96217 h 2915617"/>
              <a:gd name="connsiteX291" fmla="*/ 771525 w 12192000"/>
              <a:gd name="connsiteY291" fmla="*/ 67642 h 2915617"/>
              <a:gd name="connsiteX292" fmla="*/ 571500 w 12192000"/>
              <a:gd name="connsiteY292" fmla="*/ 58117 h 2915617"/>
              <a:gd name="connsiteX293" fmla="*/ 523875 w 12192000"/>
              <a:gd name="connsiteY293" fmla="*/ 77167 h 2915617"/>
              <a:gd name="connsiteX294" fmla="*/ 504825 w 12192000"/>
              <a:gd name="connsiteY294" fmla="*/ 105742 h 2915617"/>
              <a:gd name="connsiteX295" fmla="*/ 476250 w 12192000"/>
              <a:gd name="connsiteY295" fmla="*/ 134317 h 2915617"/>
              <a:gd name="connsiteX296" fmla="*/ 466725 w 12192000"/>
              <a:gd name="connsiteY296" fmla="*/ 162892 h 2915617"/>
              <a:gd name="connsiteX297" fmla="*/ 447675 w 12192000"/>
              <a:gd name="connsiteY297" fmla="*/ 296242 h 2915617"/>
              <a:gd name="connsiteX298" fmla="*/ 438150 w 12192000"/>
              <a:gd name="connsiteY298" fmla="*/ 562942 h 2915617"/>
              <a:gd name="connsiteX299" fmla="*/ 428625 w 12192000"/>
              <a:gd name="connsiteY299" fmla="*/ 601042 h 2915617"/>
              <a:gd name="connsiteX300" fmla="*/ 295275 w 12192000"/>
              <a:gd name="connsiteY300" fmla="*/ 610567 h 2915617"/>
              <a:gd name="connsiteX301" fmla="*/ 257175 w 12192000"/>
              <a:gd name="connsiteY301" fmla="*/ 658192 h 2915617"/>
              <a:gd name="connsiteX302" fmla="*/ 247650 w 12192000"/>
              <a:gd name="connsiteY302" fmla="*/ 686767 h 2915617"/>
              <a:gd name="connsiteX303" fmla="*/ 228600 w 12192000"/>
              <a:gd name="connsiteY303" fmla="*/ 762967 h 2915617"/>
              <a:gd name="connsiteX304" fmla="*/ 219075 w 12192000"/>
              <a:gd name="connsiteY304" fmla="*/ 801067 h 2915617"/>
              <a:gd name="connsiteX305" fmla="*/ 209550 w 12192000"/>
              <a:gd name="connsiteY305" fmla="*/ 1001092 h 2915617"/>
              <a:gd name="connsiteX306" fmla="*/ 200025 w 12192000"/>
              <a:gd name="connsiteY306" fmla="*/ 1029667 h 2915617"/>
              <a:gd name="connsiteX307" fmla="*/ 219075 w 12192000"/>
              <a:gd name="connsiteY307" fmla="*/ 1439242 h 2915617"/>
              <a:gd name="connsiteX308" fmla="*/ 200025 w 12192000"/>
              <a:gd name="connsiteY308" fmla="*/ 1553542 h 2915617"/>
              <a:gd name="connsiteX309" fmla="*/ 171450 w 12192000"/>
              <a:gd name="connsiteY309" fmla="*/ 1572592 h 2915617"/>
              <a:gd name="connsiteX310" fmla="*/ 152400 w 12192000"/>
              <a:gd name="connsiteY310" fmla="*/ 1601167 h 2915617"/>
              <a:gd name="connsiteX311" fmla="*/ 142875 w 12192000"/>
              <a:gd name="connsiteY311" fmla="*/ 1905967 h 2915617"/>
              <a:gd name="connsiteX312" fmla="*/ 133350 w 12192000"/>
              <a:gd name="connsiteY312" fmla="*/ 1944067 h 2915617"/>
              <a:gd name="connsiteX313" fmla="*/ 104775 w 12192000"/>
              <a:gd name="connsiteY313" fmla="*/ 2086942 h 2915617"/>
              <a:gd name="connsiteX314" fmla="*/ 95250 w 12192000"/>
              <a:gd name="connsiteY314" fmla="*/ 2229817 h 2915617"/>
              <a:gd name="connsiteX315" fmla="*/ 85725 w 12192000"/>
              <a:gd name="connsiteY315" fmla="*/ 2429842 h 2915617"/>
              <a:gd name="connsiteX316" fmla="*/ 57150 w 12192000"/>
              <a:gd name="connsiteY316" fmla="*/ 2458417 h 2915617"/>
              <a:gd name="connsiteX317" fmla="*/ 28575 w 12192000"/>
              <a:gd name="connsiteY317" fmla="*/ 2515567 h 2915617"/>
              <a:gd name="connsiteX318" fmla="*/ 38100 w 12192000"/>
              <a:gd name="connsiteY318" fmla="*/ 2620342 h 2915617"/>
              <a:gd name="connsiteX319" fmla="*/ 47625 w 12192000"/>
              <a:gd name="connsiteY319" fmla="*/ 2658442 h 2915617"/>
              <a:gd name="connsiteX320" fmla="*/ 38100 w 12192000"/>
              <a:gd name="connsiteY320" fmla="*/ 2763217 h 2915617"/>
              <a:gd name="connsiteX321" fmla="*/ 19050 w 12192000"/>
              <a:gd name="connsiteY321" fmla="*/ 2801317 h 2915617"/>
              <a:gd name="connsiteX322" fmla="*/ 9525 w 12192000"/>
              <a:gd name="connsiteY322" fmla="*/ 2848942 h 2915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</a:cxnLst>
            <a:rect l="l" t="t" r="r" b="b"/>
            <a:pathLst>
              <a:path w="12192000" h="2915617">
                <a:moveTo>
                  <a:pt x="0" y="2915617"/>
                </a:moveTo>
                <a:cubicBezTo>
                  <a:pt x="3175" y="2896567"/>
                  <a:pt x="3976" y="2876965"/>
                  <a:pt x="9525" y="2858467"/>
                </a:cubicBezTo>
                <a:cubicBezTo>
                  <a:pt x="16405" y="2835535"/>
                  <a:pt x="47933" y="2791177"/>
                  <a:pt x="57150" y="2772742"/>
                </a:cubicBezTo>
                <a:cubicBezTo>
                  <a:pt x="61640" y="2763762"/>
                  <a:pt x="60247" y="2751880"/>
                  <a:pt x="66675" y="2744167"/>
                </a:cubicBezTo>
                <a:cubicBezTo>
                  <a:pt x="99578" y="2704684"/>
                  <a:pt x="98082" y="2723701"/>
                  <a:pt x="133350" y="2706067"/>
                </a:cubicBezTo>
                <a:cubicBezTo>
                  <a:pt x="143589" y="2700947"/>
                  <a:pt x="151206" y="2691037"/>
                  <a:pt x="161925" y="2687017"/>
                </a:cubicBezTo>
                <a:cubicBezTo>
                  <a:pt x="172575" y="2683023"/>
                  <a:pt x="260281" y="2669037"/>
                  <a:pt x="266700" y="2667967"/>
                </a:cubicBezTo>
                <a:cubicBezTo>
                  <a:pt x="281524" y="2653143"/>
                  <a:pt x="306368" y="2632035"/>
                  <a:pt x="314325" y="2610817"/>
                </a:cubicBezTo>
                <a:cubicBezTo>
                  <a:pt x="320009" y="2595658"/>
                  <a:pt x="319198" y="2578699"/>
                  <a:pt x="323850" y="2563192"/>
                </a:cubicBezTo>
                <a:cubicBezTo>
                  <a:pt x="328763" y="2546815"/>
                  <a:pt x="336897" y="2531576"/>
                  <a:pt x="342900" y="2515567"/>
                </a:cubicBezTo>
                <a:cubicBezTo>
                  <a:pt x="353835" y="2486407"/>
                  <a:pt x="346591" y="2480845"/>
                  <a:pt x="381000" y="2467942"/>
                </a:cubicBezTo>
                <a:cubicBezTo>
                  <a:pt x="396159" y="2462258"/>
                  <a:pt x="412474" y="2459531"/>
                  <a:pt x="428625" y="2458417"/>
                </a:cubicBezTo>
                <a:cubicBezTo>
                  <a:pt x="504710" y="2453170"/>
                  <a:pt x="581025" y="2452067"/>
                  <a:pt x="657225" y="2448892"/>
                </a:cubicBezTo>
                <a:cubicBezTo>
                  <a:pt x="666750" y="2439367"/>
                  <a:pt x="677970" y="2431278"/>
                  <a:pt x="685800" y="2420317"/>
                </a:cubicBezTo>
                <a:cubicBezTo>
                  <a:pt x="694053" y="2408763"/>
                  <a:pt x="693942" y="2391307"/>
                  <a:pt x="704850" y="2382217"/>
                </a:cubicBezTo>
                <a:cubicBezTo>
                  <a:pt x="714907" y="2373836"/>
                  <a:pt x="730113" y="2375259"/>
                  <a:pt x="742950" y="2372692"/>
                </a:cubicBezTo>
                <a:cubicBezTo>
                  <a:pt x="802033" y="2360875"/>
                  <a:pt x="829691" y="2360208"/>
                  <a:pt x="895350" y="2353642"/>
                </a:cubicBezTo>
                <a:cubicBezTo>
                  <a:pt x="901700" y="2340942"/>
                  <a:pt x="903492" y="2324632"/>
                  <a:pt x="914400" y="2315542"/>
                </a:cubicBezTo>
                <a:cubicBezTo>
                  <a:pt x="924457" y="2307161"/>
                  <a:pt x="940243" y="2310614"/>
                  <a:pt x="952500" y="2306017"/>
                </a:cubicBezTo>
                <a:cubicBezTo>
                  <a:pt x="965795" y="2301031"/>
                  <a:pt x="976479" y="2288453"/>
                  <a:pt x="990600" y="2286967"/>
                </a:cubicBezTo>
                <a:cubicBezTo>
                  <a:pt x="1098142" y="2275647"/>
                  <a:pt x="1206500" y="2274267"/>
                  <a:pt x="1314450" y="2267917"/>
                </a:cubicBezTo>
                <a:cubicBezTo>
                  <a:pt x="1320800" y="2255217"/>
                  <a:pt x="1324410" y="2240725"/>
                  <a:pt x="1333500" y="2229817"/>
                </a:cubicBezTo>
                <a:cubicBezTo>
                  <a:pt x="1344523" y="2216589"/>
                  <a:pt x="1417463" y="2183073"/>
                  <a:pt x="1419225" y="2182192"/>
                </a:cubicBezTo>
                <a:cubicBezTo>
                  <a:pt x="1475443" y="2191562"/>
                  <a:pt x="1479617" y="2189204"/>
                  <a:pt x="1533525" y="2210767"/>
                </a:cubicBezTo>
                <a:cubicBezTo>
                  <a:pt x="1546708" y="2216040"/>
                  <a:pt x="1559584" y="2222292"/>
                  <a:pt x="1571625" y="2229817"/>
                </a:cubicBezTo>
                <a:cubicBezTo>
                  <a:pt x="1585087" y="2238231"/>
                  <a:pt x="1594665" y="2253372"/>
                  <a:pt x="1609725" y="2258392"/>
                </a:cubicBezTo>
                <a:cubicBezTo>
                  <a:pt x="1634009" y="2266487"/>
                  <a:pt x="1660525" y="2264742"/>
                  <a:pt x="1685925" y="2267917"/>
                </a:cubicBezTo>
                <a:cubicBezTo>
                  <a:pt x="1784350" y="2264742"/>
                  <a:pt x="1882894" y="2264175"/>
                  <a:pt x="1981200" y="2258392"/>
                </a:cubicBezTo>
                <a:cubicBezTo>
                  <a:pt x="2023496" y="2255904"/>
                  <a:pt x="2005868" y="2237835"/>
                  <a:pt x="2038350" y="2210767"/>
                </a:cubicBezTo>
                <a:cubicBezTo>
                  <a:pt x="2046063" y="2204339"/>
                  <a:pt x="2057524" y="2204767"/>
                  <a:pt x="2066925" y="2201242"/>
                </a:cubicBezTo>
                <a:cubicBezTo>
                  <a:pt x="2082934" y="2195239"/>
                  <a:pt x="2098675" y="2188542"/>
                  <a:pt x="2114550" y="2182192"/>
                </a:cubicBezTo>
                <a:cubicBezTo>
                  <a:pt x="2143125" y="2185367"/>
                  <a:pt x="2171915" y="2186990"/>
                  <a:pt x="2200275" y="2191717"/>
                </a:cubicBezTo>
                <a:cubicBezTo>
                  <a:pt x="2232493" y="2197087"/>
                  <a:pt x="2245908" y="2214533"/>
                  <a:pt x="2276475" y="2229817"/>
                </a:cubicBezTo>
                <a:cubicBezTo>
                  <a:pt x="2285455" y="2234307"/>
                  <a:pt x="2295525" y="2236167"/>
                  <a:pt x="2305050" y="2239342"/>
                </a:cubicBezTo>
                <a:cubicBezTo>
                  <a:pt x="2343150" y="2236167"/>
                  <a:pt x="2383080" y="2241907"/>
                  <a:pt x="2419350" y="2229817"/>
                </a:cubicBezTo>
                <a:cubicBezTo>
                  <a:pt x="2434410" y="2224797"/>
                  <a:pt x="2437305" y="2203517"/>
                  <a:pt x="2447925" y="2191717"/>
                </a:cubicBezTo>
                <a:cubicBezTo>
                  <a:pt x="2465947" y="2171692"/>
                  <a:pt x="2484038" y="2151397"/>
                  <a:pt x="2505075" y="2134567"/>
                </a:cubicBezTo>
                <a:cubicBezTo>
                  <a:pt x="2520950" y="2121867"/>
                  <a:pt x="2535460" y="2107242"/>
                  <a:pt x="2552700" y="2096467"/>
                </a:cubicBezTo>
                <a:cubicBezTo>
                  <a:pt x="2561810" y="2090773"/>
                  <a:pt x="2613107" y="2078984"/>
                  <a:pt x="2619375" y="2077417"/>
                </a:cubicBezTo>
                <a:cubicBezTo>
                  <a:pt x="2635250" y="2080592"/>
                  <a:pt x="2651196" y="2083430"/>
                  <a:pt x="2667000" y="2086942"/>
                </a:cubicBezTo>
                <a:cubicBezTo>
                  <a:pt x="2679779" y="2089782"/>
                  <a:pt x="2694878" y="2088289"/>
                  <a:pt x="2705100" y="2096467"/>
                </a:cubicBezTo>
                <a:cubicBezTo>
                  <a:pt x="2712940" y="2102739"/>
                  <a:pt x="2711100" y="2115641"/>
                  <a:pt x="2714625" y="2125042"/>
                </a:cubicBezTo>
                <a:cubicBezTo>
                  <a:pt x="2720628" y="2141051"/>
                  <a:pt x="2721585" y="2160577"/>
                  <a:pt x="2733675" y="2172667"/>
                </a:cubicBezTo>
                <a:cubicBezTo>
                  <a:pt x="2742932" y="2181924"/>
                  <a:pt x="2759075" y="2179017"/>
                  <a:pt x="2771775" y="2182192"/>
                </a:cubicBezTo>
                <a:cubicBezTo>
                  <a:pt x="2858303" y="2239877"/>
                  <a:pt x="2737251" y="2156478"/>
                  <a:pt x="2828925" y="2229817"/>
                </a:cubicBezTo>
                <a:cubicBezTo>
                  <a:pt x="2850252" y="2246879"/>
                  <a:pt x="2874273" y="2260380"/>
                  <a:pt x="2895600" y="2277442"/>
                </a:cubicBezTo>
                <a:cubicBezTo>
                  <a:pt x="2947441" y="2318915"/>
                  <a:pt x="2901903" y="2293270"/>
                  <a:pt x="2952750" y="2344117"/>
                </a:cubicBezTo>
                <a:cubicBezTo>
                  <a:pt x="2960845" y="2352212"/>
                  <a:pt x="2971800" y="2356817"/>
                  <a:pt x="2981325" y="2363167"/>
                </a:cubicBezTo>
                <a:cubicBezTo>
                  <a:pt x="3044825" y="2359992"/>
                  <a:pt x="3108699" y="2361217"/>
                  <a:pt x="3171825" y="2353642"/>
                </a:cubicBezTo>
                <a:cubicBezTo>
                  <a:pt x="3188801" y="2351605"/>
                  <a:pt x="3203230" y="2339999"/>
                  <a:pt x="3219450" y="2334592"/>
                </a:cubicBezTo>
                <a:cubicBezTo>
                  <a:pt x="3231869" y="2330452"/>
                  <a:pt x="3244850" y="2328242"/>
                  <a:pt x="3257550" y="2325067"/>
                </a:cubicBezTo>
                <a:cubicBezTo>
                  <a:pt x="3267075" y="2318717"/>
                  <a:pt x="3275886" y="2311137"/>
                  <a:pt x="3286125" y="2306017"/>
                </a:cubicBezTo>
                <a:cubicBezTo>
                  <a:pt x="3295105" y="2301527"/>
                  <a:pt x="3307600" y="2303592"/>
                  <a:pt x="3314700" y="2296492"/>
                </a:cubicBezTo>
                <a:cubicBezTo>
                  <a:pt x="3390303" y="2220889"/>
                  <a:pt x="3313297" y="2249218"/>
                  <a:pt x="3390900" y="2229817"/>
                </a:cubicBezTo>
                <a:cubicBezTo>
                  <a:pt x="3457575" y="2232992"/>
                  <a:pt x="3525214" y="2227608"/>
                  <a:pt x="3590925" y="2239342"/>
                </a:cubicBezTo>
                <a:cubicBezTo>
                  <a:pt x="3616124" y="2243842"/>
                  <a:pt x="3633042" y="2270219"/>
                  <a:pt x="3657600" y="2277442"/>
                </a:cubicBezTo>
                <a:cubicBezTo>
                  <a:pt x="3688212" y="2286445"/>
                  <a:pt x="3721100" y="2283792"/>
                  <a:pt x="3752850" y="2286967"/>
                </a:cubicBezTo>
                <a:cubicBezTo>
                  <a:pt x="3762375" y="2283792"/>
                  <a:pt x="3772445" y="2281932"/>
                  <a:pt x="3781425" y="2277442"/>
                </a:cubicBezTo>
                <a:cubicBezTo>
                  <a:pt x="3797984" y="2269163"/>
                  <a:pt x="3810680" y="2251163"/>
                  <a:pt x="3829050" y="2248867"/>
                </a:cubicBezTo>
                <a:cubicBezTo>
                  <a:pt x="3863848" y="2244517"/>
                  <a:pt x="3898900" y="2255217"/>
                  <a:pt x="3933825" y="2258392"/>
                </a:cubicBezTo>
                <a:cubicBezTo>
                  <a:pt x="3958312" y="2270636"/>
                  <a:pt x="4019914" y="2309791"/>
                  <a:pt x="4057650" y="2306017"/>
                </a:cubicBezTo>
                <a:cubicBezTo>
                  <a:pt x="4074663" y="2304316"/>
                  <a:pt x="4089400" y="2293317"/>
                  <a:pt x="4105275" y="2286967"/>
                </a:cubicBezTo>
                <a:lnTo>
                  <a:pt x="4133850" y="2201242"/>
                </a:lnTo>
                <a:cubicBezTo>
                  <a:pt x="4151929" y="2147005"/>
                  <a:pt x="4132918" y="2177251"/>
                  <a:pt x="4219575" y="2153617"/>
                </a:cubicBezTo>
                <a:cubicBezTo>
                  <a:pt x="4229261" y="2150975"/>
                  <a:pt x="4238625" y="2147267"/>
                  <a:pt x="4248150" y="2144092"/>
                </a:cubicBezTo>
                <a:cubicBezTo>
                  <a:pt x="4260850" y="2153617"/>
                  <a:pt x="4273332" y="2163440"/>
                  <a:pt x="4286250" y="2172667"/>
                </a:cubicBezTo>
                <a:cubicBezTo>
                  <a:pt x="4295565" y="2179321"/>
                  <a:pt x="4306354" y="2184016"/>
                  <a:pt x="4314825" y="2191717"/>
                </a:cubicBezTo>
                <a:cubicBezTo>
                  <a:pt x="4341404" y="2215880"/>
                  <a:pt x="4365625" y="2242517"/>
                  <a:pt x="4391025" y="2267917"/>
                </a:cubicBezTo>
                <a:cubicBezTo>
                  <a:pt x="4403725" y="2296492"/>
                  <a:pt x="4407014" y="2331531"/>
                  <a:pt x="4429125" y="2353642"/>
                </a:cubicBezTo>
                <a:cubicBezTo>
                  <a:pt x="4454226" y="2378743"/>
                  <a:pt x="4492625" y="2385392"/>
                  <a:pt x="4524375" y="2401267"/>
                </a:cubicBezTo>
                <a:cubicBezTo>
                  <a:pt x="4571455" y="2424807"/>
                  <a:pt x="4549005" y="2415827"/>
                  <a:pt x="4591050" y="2429842"/>
                </a:cubicBezTo>
                <a:cubicBezTo>
                  <a:pt x="4622436" y="2421995"/>
                  <a:pt x="4647429" y="2417571"/>
                  <a:pt x="4676775" y="2401267"/>
                </a:cubicBezTo>
                <a:cubicBezTo>
                  <a:pt x="4690652" y="2393557"/>
                  <a:pt x="4700676" y="2379792"/>
                  <a:pt x="4714875" y="2372692"/>
                </a:cubicBezTo>
                <a:cubicBezTo>
                  <a:pt x="4732836" y="2363712"/>
                  <a:pt x="4755317" y="2364781"/>
                  <a:pt x="4772025" y="2353642"/>
                </a:cubicBezTo>
                <a:lnTo>
                  <a:pt x="4829175" y="2315542"/>
                </a:lnTo>
                <a:cubicBezTo>
                  <a:pt x="5021611" y="2334786"/>
                  <a:pt x="4858942" y="2313875"/>
                  <a:pt x="4962525" y="2334592"/>
                </a:cubicBezTo>
                <a:cubicBezTo>
                  <a:pt x="5046342" y="2351355"/>
                  <a:pt x="4992638" y="2335105"/>
                  <a:pt x="5048250" y="2353642"/>
                </a:cubicBezTo>
                <a:cubicBezTo>
                  <a:pt x="5095875" y="2347292"/>
                  <a:pt x="5145031" y="2348149"/>
                  <a:pt x="5191125" y="2334592"/>
                </a:cubicBezTo>
                <a:cubicBezTo>
                  <a:pt x="5202107" y="2331362"/>
                  <a:pt x="5201381" y="2313346"/>
                  <a:pt x="5210175" y="2306017"/>
                </a:cubicBezTo>
                <a:cubicBezTo>
                  <a:pt x="5221083" y="2296927"/>
                  <a:pt x="5235383" y="2292917"/>
                  <a:pt x="5248275" y="2286967"/>
                </a:cubicBezTo>
                <a:cubicBezTo>
                  <a:pt x="5276667" y="2273863"/>
                  <a:pt x="5303123" y="2253807"/>
                  <a:pt x="5334000" y="2248867"/>
                </a:cubicBezTo>
                <a:cubicBezTo>
                  <a:pt x="5463150" y="2228203"/>
                  <a:pt x="5594350" y="2223467"/>
                  <a:pt x="5724525" y="2210767"/>
                </a:cubicBezTo>
                <a:cubicBezTo>
                  <a:pt x="5737225" y="2201242"/>
                  <a:pt x="5746759" y="2181645"/>
                  <a:pt x="5762625" y="2182192"/>
                </a:cubicBezTo>
                <a:cubicBezTo>
                  <a:pt x="5842962" y="2184962"/>
                  <a:pt x="5920734" y="2212598"/>
                  <a:pt x="6000750" y="2220292"/>
                </a:cubicBezTo>
                <a:cubicBezTo>
                  <a:pt x="6086140" y="2228503"/>
                  <a:pt x="6172200" y="2226642"/>
                  <a:pt x="6257925" y="2229817"/>
                </a:cubicBezTo>
                <a:cubicBezTo>
                  <a:pt x="6276975" y="2242517"/>
                  <a:pt x="6294597" y="2257678"/>
                  <a:pt x="6315075" y="2267917"/>
                </a:cubicBezTo>
                <a:cubicBezTo>
                  <a:pt x="6347301" y="2284030"/>
                  <a:pt x="6385011" y="2289524"/>
                  <a:pt x="6419850" y="2296492"/>
                </a:cubicBezTo>
                <a:cubicBezTo>
                  <a:pt x="6477775" y="2257875"/>
                  <a:pt x="6426964" y="2278505"/>
                  <a:pt x="6515100" y="2334592"/>
                </a:cubicBezTo>
                <a:cubicBezTo>
                  <a:pt x="6526144" y="2341620"/>
                  <a:pt x="6540943" y="2339520"/>
                  <a:pt x="6553200" y="2344117"/>
                </a:cubicBezTo>
                <a:cubicBezTo>
                  <a:pt x="6566495" y="2349103"/>
                  <a:pt x="6578117" y="2357894"/>
                  <a:pt x="6591300" y="2363167"/>
                </a:cubicBezTo>
                <a:cubicBezTo>
                  <a:pt x="6609944" y="2370625"/>
                  <a:pt x="6648450" y="2382217"/>
                  <a:pt x="6648450" y="2382217"/>
                </a:cubicBezTo>
                <a:cubicBezTo>
                  <a:pt x="6711950" y="2379042"/>
                  <a:pt x="6776311" y="2383586"/>
                  <a:pt x="6838950" y="2372692"/>
                </a:cubicBezTo>
                <a:cubicBezTo>
                  <a:pt x="6866997" y="2367814"/>
                  <a:pt x="6893859" y="2283269"/>
                  <a:pt x="6896100" y="2277442"/>
                </a:cubicBezTo>
                <a:cubicBezTo>
                  <a:pt x="6903308" y="2258700"/>
                  <a:pt x="6895842" y="2225809"/>
                  <a:pt x="6915150" y="2220292"/>
                </a:cubicBezTo>
                <a:lnTo>
                  <a:pt x="6981825" y="2201242"/>
                </a:lnTo>
                <a:cubicBezTo>
                  <a:pt x="7019925" y="2207592"/>
                  <a:pt x="7058653" y="2210924"/>
                  <a:pt x="7096125" y="2220292"/>
                </a:cubicBezTo>
                <a:lnTo>
                  <a:pt x="7172325" y="2239342"/>
                </a:lnTo>
                <a:cubicBezTo>
                  <a:pt x="7242175" y="2283792"/>
                  <a:pt x="7318271" y="2319689"/>
                  <a:pt x="7381875" y="2372692"/>
                </a:cubicBezTo>
                <a:cubicBezTo>
                  <a:pt x="7400925" y="2388567"/>
                  <a:pt x="7417191" y="2408560"/>
                  <a:pt x="7439025" y="2420317"/>
                </a:cubicBezTo>
                <a:cubicBezTo>
                  <a:pt x="7459377" y="2431276"/>
                  <a:pt x="7483475" y="2433017"/>
                  <a:pt x="7505700" y="2439367"/>
                </a:cubicBezTo>
                <a:cubicBezTo>
                  <a:pt x="7524750" y="2458417"/>
                  <a:pt x="7540231" y="2481881"/>
                  <a:pt x="7562850" y="2496517"/>
                </a:cubicBezTo>
                <a:cubicBezTo>
                  <a:pt x="7639290" y="2545978"/>
                  <a:pt x="7678799" y="2546377"/>
                  <a:pt x="7762875" y="2563192"/>
                </a:cubicBezTo>
                <a:cubicBezTo>
                  <a:pt x="7798177" y="2559983"/>
                  <a:pt x="7870137" y="2566273"/>
                  <a:pt x="7905750" y="2534617"/>
                </a:cubicBezTo>
                <a:cubicBezTo>
                  <a:pt x="7924284" y="2518142"/>
                  <a:pt x="7938151" y="2497041"/>
                  <a:pt x="7953375" y="2477467"/>
                </a:cubicBezTo>
                <a:cubicBezTo>
                  <a:pt x="7960403" y="2468431"/>
                  <a:pt x="7963110" y="2455546"/>
                  <a:pt x="7972425" y="2448892"/>
                </a:cubicBezTo>
                <a:cubicBezTo>
                  <a:pt x="7986338" y="2438954"/>
                  <a:pt x="8004175" y="2436192"/>
                  <a:pt x="8020050" y="2429842"/>
                </a:cubicBezTo>
                <a:cubicBezTo>
                  <a:pt x="8093907" y="2355985"/>
                  <a:pt x="8058236" y="2386674"/>
                  <a:pt x="8201025" y="2296492"/>
                </a:cubicBezTo>
                <a:cubicBezTo>
                  <a:pt x="8213030" y="2288910"/>
                  <a:pt x="8227084" y="2284967"/>
                  <a:pt x="8239125" y="2277442"/>
                </a:cubicBezTo>
                <a:cubicBezTo>
                  <a:pt x="8252587" y="2269028"/>
                  <a:pt x="8262485" y="2254763"/>
                  <a:pt x="8277225" y="2248867"/>
                </a:cubicBezTo>
                <a:cubicBezTo>
                  <a:pt x="8295156" y="2241694"/>
                  <a:pt x="8315522" y="2243532"/>
                  <a:pt x="8334375" y="2239342"/>
                </a:cubicBezTo>
                <a:cubicBezTo>
                  <a:pt x="8344176" y="2237164"/>
                  <a:pt x="8353105" y="2231786"/>
                  <a:pt x="8362950" y="2229817"/>
                </a:cubicBezTo>
                <a:cubicBezTo>
                  <a:pt x="8384965" y="2225414"/>
                  <a:pt x="8407400" y="2223467"/>
                  <a:pt x="8429625" y="2220292"/>
                </a:cubicBezTo>
                <a:cubicBezTo>
                  <a:pt x="8472395" y="2224180"/>
                  <a:pt x="8521745" y="2220601"/>
                  <a:pt x="8562975" y="2239342"/>
                </a:cubicBezTo>
                <a:cubicBezTo>
                  <a:pt x="8588828" y="2251093"/>
                  <a:pt x="8639175" y="2277442"/>
                  <a:pt x="8639175" y="2277442"/>
                </a:cubicBezTo>
                <a:cubicBezTo>
                  <a:pt x="8698600" y="2253672"/>
                  <a:pt x="8687751" y="2249105"/>
                  <a:pt x="8763000" y="2267917"/>
                </a:cubicBezTo>
                <a:cubicBezTo>
                  <a:pt x="8776775" y="2271361"/>
                  <a:pt x="8787177" y="2284182"/>
                  <a:pt x="8801100" y="2286967"/>
                </a:cubicBezTo>
                <a:cubicBezTo>
                  <a:pt x="8835488" y="2293845"/>
                  <a:pt x="8870950" y="2293317"/>
                  <a:pt x="8905875" y="2296492"/>
                </a:cubicBezTo>
                <a:cubicBezTo>
                  <a:pt x="9020275" y="2319372"/>
                  <a:pt x="9009945" y="2321164"/>
                  <a:pt x="9201150" y="2296492"/>
                </a:cubicBezTo>
                <a:cubicBezTo>
                  <a:pt x="9208273" y="2295573"/>
                  <a:pt x="9264485" y="2257443"/>
                  <a:pt x="9277350" y="2248867"/>
                </a:cubicBezTo>
                <a:cubicBezTo>
                  <a:pt x="9334500" y="2252042"/>
                  <a:pt x="9391939" y="2251831"/>
                  <a:pt x="9448800" y="2258392"/>
                </a:cubicBezTo>
                <a:cubicBezTo>
                  <a:pt x="9565823" y="2271895"/>
                  <a:pt x="9484864" y="2293496"/>
                  <a:pt x="9572625" y="2258392"/>
                </a:cubicBezTo>
                <a:cubicBezTo>
                  <a:pt x="9578975" y="2245692"/>
                  <a:pt x="9582585" y="2231200"/>
                  <a:pt x="9591675" y="2220292"/>
                </a:cubicBezTo>
                <a:cubicBezTo>
                  <a:pt x="9624763" y="2180586"/>
                  <a:pt x="9652324" y="2210512"/>
                  <a:pt x="9696450" y="2229817"/>
                </a:cubicBezTo>
                <a:cubicBezTo>
                  <a:pt x="9722467" y="2241199"/>
                  <a:pt x="9745589" y="2259307"/>
                  <a:pt x="9772650" y="2267917"/>
                </a:cubicBezTo>
                <a:cubicBezTo>
                  <a:pt x="9815969" y="2281700"/>
                  <a:pt x="9862290" y="2284003"/>
                  <a:pt x="9906000" y="2296492"/>
                </a:cubicBezTo>
                <a:cubicBezTo>
                  <a:pt x="10080621" y="2346384"/>
                  <a:pt x="9867672" y="2310067"/>
                  <a:pt x="10039350" y="2334592"/>
                </a:cubicBezTo>
                <a:cubicBezTo>
                  <a:pt x="10066667" y="2331860"/>
                  <a:pt x="10128848" y="2332705"/>
                  <a:pt x="10163175" y="2315542"/>
                </a:cubicBezTo>
                <a:cubicBezTo>
                  <a:pt x="10173414" y="2310422"/>
                  <a:pt x="10183655" y="2304587"/>
                  <a:pt x="10191750" y="2296492"/>
                </a:cubicBezTo>
                <a:cubicBezTo>
                  <a:pt x="10202975" y="2285267"/>
                  <a:pt x="10210800" y="2271092"/>
                  <a:pt x="10220325" y="2258392"/>
                </a:cubicBezTo>
                <a:cubicBezTo>
                  <a:pt x="10223939" y="2243934"/>
                  <a:pt x="10234142" y="2191416"/>
                  <a:pt x="10248900" y="2182192"/>
                </a:cubicBezTo>
                <a:cubicBezTo>
                  <a:pt x="10265277" y="2171956"/>
                  <a:pt x="10287000" y="2175842"/>
                  <a:pt x="10306050" y="2172667"/>
                </a:cubicBezTo>
                <a:cubicBezTo>
                  <a:pt x="10347325" y="2175842"/>
                  <a:pt x="10389146" y="2174787"/>
                  <a:pt x="10429875" y="2182192"/>
                </a:cubicBezTo>
                <a:cubicBezTo>
                  <a:pt x="10459510" y="2187580"/>
                  <a:pt x="10487397" y="2200191"/>
                  <a:pt x="10515600" y="2210767"/>
                </a:cubicBezTo>
                <a:cubicBezTo>
                  <a:pt x="10613443" y="2247458"/>
                  <a:pt x="10565717" y="2231890"/>
                  <a:pt x="10658475" y="2258392"/>
                </a:cubicBezTo>
                <a:cubicBezTo>
                  <a:pt x="10645775" y="2271092"/>
                  <a:pt x="10615441" y="2279223"/>
                  <a:pt x="10620375" y="2296492"/>
                </a:cubicBezTo>
                <a:cubicBezTo>
                  <a:pt x="10626226" y="2316971"/>
                  <a:pt x="10657750" y="2317157"/>
                  <a:pt x="10677525" y="2325067"/>
                </a:cubicBezTo>
                <a:cubicBezTo>
                  <a:pt x="10725903" y="2344418"/>
                  <a:pt x="10797128" y="2365068"/>
                  <a:pt x="10848975" y="2372692"/>
                </a:cubicBezTo>
                <a:cubicBezTo>
                  <a:pt x="10928069" y="2384323"/>
                  <a:pt x="11007725" y="2391742"/>
                  <a:pt x="11087100" y="2401267"/>
                </a:cubicBezTo>
                <a:cubicBezTo>
                  <a:pt x="11172825" y="2398092"/>
                  <a:pt x="11260772" y="2411390"/>
                  <a:pt x="11344275" y="2391742"/>
                </a:cubicBezTo>
                <a:cubicBezTo>
                  <a:pt x="11374870" y="2384543"/>
                  <a:pt x="11385983" y="2344160"/>
                  <a:pt x="11410950" y="2325067"/>
                </a:cubicBezTo>
                <a:cubicBezTo>
                  <a:pt x="11440362" y="2302575"/>
                  <a:pt x="11506200" y="2267917"/>
                  <a:pt x="11506200" y="2267917"/>
                </a:cubicBezTo>
                <a:cubicBezTo>
                  <a:pt x="11535201" y="2224416"/>
                  <a:pt x="11519398" y="2255061"/>
                  <a:pt x="11534775" y="2201242"/>
                </a:cubicBezTo>
                <a:cubicBezTo>
                  <a:pt x="11537533" y="2191588"/>
                  <a:pt x="11535946" y="2178236"/>
                  <a:pt x="11544300" y="2172667"/>
                </a:cubicBezTo>
                <a:cubicBezTo>
                  <a:pt x="11557770" y="2163687"/>
                  <a:pt x="11575761" y="2164040"/>
                  <a:pt x="11591925" y="2163142"/>
                </a:cubicBezTo>
                <a:cubicBezTo>
                  <a:pt x="11690250" y="2157680"/>
                  <a:pt x="11788775" y="2156792"/>
                  <a:pt x="11887200" y="2153617"/>
                </a:cubicBezTo>
                <a:cubicBezTo>
                  <a:pt x="11893255" y="2138479"/>
                  <a:pt x="11915775" y="2088400"/>
                  <a:pt x="11915775" y="2067892"/>
                </a:cubicBezTo>
                <a:cubicBezTo>
                  <a:pt x="11915775" y="2045441"/>
                  <a:pt x="11909941" y="2023362"/>
                  <a:pt x="11906250" y="2001217"/>
                </a:cubicBezTo>
                <a:cubicBezTo>
                  <a:pt x="11903588" y="1985248"/>
                  <a:pt x="11900652" y="1969298"/>
                  <a:pt x="11896725" y="1953592"/>
                </a:cubicBezTo>
                <a:cubicBezTo>
                  <a:pt x="11885821" y="1909975"/>
                  <a:pt x="11880248" y="1894636"/>
                  <a:pt x="11868150" y="1858342"/>
                </a:cubicBezTo>
                <a:cubicBezTo>
                  <a:pt x="11875285" y="1808396"/>
                  <a:pt x="11878389" y="1782975"/>
                  <a:pt x="11887200" y="1734517"/>
                </a:cubicBezTo>
                <a:cubicBezTo>
                  <a:pt x="11890096" y="1718589"/>
                  <a:pt x="11888863" y="1701044"/>
                  <a:pt x="11896725" y="1686892"/>
                </a:cubicBezTo>
                <a:cubicBezTo>
                  <a:pt x="11905447" y="1671192"/>
                  <a:pt x="11922998" y="1662309"/>
                  <a:pt x="11934825" y="1648792"/>
                </a:cubicBezTo>
                <a:cubicBezTo>
                  <a:pt x="12026645" y="1543855"/>
                  <a:pt x="11892813" y="1681279"/>
                  <a:pt x="12001500" y="1572592"/>
                </a:cubicBezTo>
                <a:cubicBezTo>
                  <a:pt x="12030633" y="1485192"/>
                  <a:pt x="11981935" y="1621247"/>
                  <a:pt x="12039600" y="1505917"/>
                </a:cubicBezTo>
                <a:cubicBezTo>
                  <a:pt x="12048580" y="1487956"/>
                  <a:pt x="12052300" y="1467817"/>
                  <a:pt x="12058650" y="1448767"/>
                </a:cubicBezTo>
                <a:cubicBezTo>
                  <a:pt x="12046519" y="1327453"/>
                  <a:pt x="12040119" y="1311263"/>
                  <a:pt x="12058650" y="1163017"/>
                </a:cubicBezTo>
                <a:cubicBezTo>
                  <a:pt x="12060509" y="1148143"/>
                  <a:pt x="12087811" y="1109751"/>
                  <a:pt x="12096750" y="1096342"/>
                </a:cubicBezTo>
                <a:cubicBezTo>
                  <a:pt x="12093575" y="1036017"/>
                  <a:pt x="12095387" y="975222"/>
                  <a:pt x="12087225" y="915367"/>
                </a:cubicBezTo>
                <a:cubicBezTo>
                  <a:pt x="12085678" y="904024"/>
                  <a:pt x="12068810" y="898222"/>
                  <a:pt x="12068175" y="886792"/>
                </a:cubicBezTo>
                <a:cubicBezTo>
                  <a:pt x="12059969" y="739087"/>
                  <a:pt x="12040564" y="762485"/>
                  <a:pt x="12115800" y="724867"/>
                </a:cubicBezTo>
                <a:cubicBezTo>
                  <a:pt x="12118975" y="715342"/>
                  <a:pt x="12122738" y="705993"/>
                  <a:pt x="12125325" y="696292"/>
                </a:cubicBezTo>
                <a:cubicBezTo>
                  <a:pt x="12135444" y="658345"/>
                  <a:pt x="12136337" y="617118"/>
                  <a:pt x="12153900" y="581992"/>
                </a:cubicBezTo>
                <a:cubicBezTo>
                  <a:pt x="12186965" y="515862"/>
                  <a:pt x="12175740" y="545048"/>
                  <a:pt x="12192000" y="496267"/>
                </a:cubicBezTo>
                <a:cubicBezTo>
                  <a:pt x="12184587" y="429548"/>
                  <a:pt x="12201119" y="415695"/>
                  <a:pt x="12153900" y="381967"/>
                </a:cubicBezTo>
                <a:cubicBezTo>
                  <a:pt x="12142346" y="373714"/>
                  <a:pt x="12128500" y="369267"/>
                  <a:pt x="12115800" y="362917"/>
                </a:cubicBezTo>
                <a:cubicBezTo>
                  <a:pt x="12106168" y="348470"/>
                  <a:pt x="12087225" y="325485"/>
                  <a:pt x="12087225" y="305767"/>
                </a:cubicBezTo>
                <a:cubicBezTo>
                  <a:pt x="12087225" y="295727"/>
                  <a:pt x="12091874" y="285969"/>
                  <a:pt x="12096750" y="277192"/>
                </a:cubicBezTo>
                <a:cubicBezTo>
                  <a:pt x="12107869" y="257178"/>
                  <a:pt x="12134850" y="220042"/>
                  <a:pt x="12134850" y="220042"/>
                </a:cubicBezTo>
                <a:cubicBezTo>
                  <a:pt x="12144375" y="181942"/>
                  <a:pt x="12163425" y="145015"/>
                  <a:pt x="12163425" y="105742"/>
                </a:cubicBezTo>
                <a:cubicBezTo>
                  <a:pt x="12163425" y="94294"/>
                  <a:pt x="12143644" y="94021"/>
                  <a:pt x="12134850" y="86692"/>
                </a:cubicBezTo>
                <a:cubicBezTo>
                  <a:pt x="12124502" y="78068"/>
                  <a:pt x="12118323" y="64141"/>
                  <a:pt x="12106275" y="58117"/>
                </a:cubicBezTo>
                <a:cubicBezTo>
                  <a:pt x="12091795" y="50877"/>
                  <a:pt x="12074356" y="52519"/>
                  <a:pt x="12058650" y="48592"/>
                </a:cubicBezTo>
                <a:cubicBezTo>
                  <a:pt x="12048910" y="46157"/>
                  <a:pt x="12039600" y="42242"/>
                  <a:pt x="12030075" y="39067"/>
                </a:cubicBezTo>
                <a:cubicBezTo>
                  <a:pt x="11998325" y="42242"/>
                  <a:pt x="11965916" y="41417"/>
                  <a:pt x="11934825" y="48592"/>
                </a:cubicBezTo>
                <a:cubicBezTo>
                  <a:pt x="11841216" y="70194"/>
                  <a:pt x="12000148" y="83292"/>
                  <a:pt x="11849100" y="58117"/>
                </a:cubicBezTo>
                <a:lnTo>
                  <a:pt x="11201400" y="67642"/>
                </a:lnTo>
                <a:cubicBezTo>
                  <a:pt x="10881997" y="76047"/>
                  <a:pt x="11598132" y="100814"/>
                  <a:pt x="10934700" y="67642"/>
                </a:cubicBezTo>
                <a:cubicBezTo>
                  <a:pt x="10756092" y="83879"/>
                  <a:pt x="10796320" y="85661"/>
                  <a:pt x="10534650" y="58117"/>
                </a:cubicBezTo>
                <a:cubicBezTo>
                  <a:pt x="10511663" y="55697"/>
                  <a:pt x="10490200" y="45417"/>
                  <a:pt x="10467975" y="39067"/>
                </a:cubicBezTo>
                <a:cubicBezTo>
                  <a:pt x="10394950" y="42242"/>
                  <a:pt x="10321794" y="43192"/>
                  <a:pt x="10248900" y="48592"/>
                </a:cubicBezTo>
                <a:cubicBezTo>
                  <a:pt x="10235845" y="49559"/>
                  <a:pt x="10223637" y="55550"/>
                  <a:pt x="10210800" y="58117"/>
                </a:cubicBezTo>
                <a:cubicBezTo>
                  <a:pt x="10191862" y="61905"/>
                  <a:pt x="10172830" y="65385"/>
                  <a:pt x="10153650" y="67642"/>
                </a:cubicBezTo>
                <a:cubicBezTo>
                  <a:pt x="9962001" y="90189"/>
                  <a:pt x="10120717" y="65193"/>
                  <a:pt x="9991725" y="86692"/>
                </a:cubicBezTo>
                <a:cubicBezTo>
                  <a:pt x="9912350" y="83517"/>
                  <a:pt x="9832837" y="82827"/>
                  <a:pt x="9753600" y="77167"/>
                </a:cubicBezTo>
                <a:cubicBezTo>
                  <a:pt x="9679203" y="71853"/>
                  <a:pt x="9778317" y="54319"/>
                  <a:pt x="9686925" y="77167"/>
                </a:cubicBezTo>
                <a:cubicBezTo>
                  <a:pt x="9677400" y="86692"/>
                  <a:pt x="9669558" y="98270"/>
                  <a:pt x="9658350" y="105742"/>
                </a:cubicBezTo>
                <a:cubicBezTo>
                  <a:pt x="9620917" y="130697"/>
                  <a:pt x="9514384" y="106391"/>
                  <a:pt x="9505950" y="105742"/>
                </a:cubicBezTo>
                <a:cubicBezTo>
                  <a:pt x="9437940" y="83072"/>
                  <a:pt x="9465508" y="97831"/>
                  <a:pt x="9420225" y="67642"/>
                </a:cubicBezTo>
                <a:cubicBezTo>
                  <a:pt x="9413875" y="58117"/>
                  <a:pt x="9410114" y="46218"/>
                  <a:pt x="9401175" y="39067"/>
                </a:cubicBezTo>
                <a:cubicBezTo>
                  <a:pt x="9375986" y="18916"/>
                  <a:pt x="9327342" y="36007"/>
                  <a:pt x="9305925" y="39067"/>
                </a:cubicBezTo>
                <a:cubicBezTo>
                  <a:pt x="9296400" y="42242"/>
                  <a:pt x="9286330" y="44102"/>
                  <a:pt x="9277350" y="48592"/>
                </a:cubicBezTo>
                <a:cubicBezTo>
                  <a:pt x="9267111" y="53712"/>
                  <a:pt x="9259297" y="63133"/>
                  <a:pt x="9248775" y="67642"/>
                </a:cubicBezTo>
                <a:cubicBezTo>
                  <a:pt x="9230691" y="75392"/>
                  <a:pt x="9166418" y="84543"/>
                  <a:pt x="9153525" y="86692"/>
                </a:cubicBezTo>
                <a:cubicBezTo>
                  <a:pt x="9089223" y="129560"/>
                  <a:pt x="9169714" y="81835"/>
                  <a:pt x="9058275" y="115267"/>
                </a:cubicBezTo>
                <a:cubicBezTo>
                  <a:pt x="9047310" y="118556"/>
                  <a:pt x="9040222" y="129808"/>
                  <a:pt x="9029700" y="134317"/>
                </a:cubicBezTo>
                <a:cubicBezTo>
                  <a:pt x="9017668" y="139474"/>
                  <a:pt x="9004300" y="140667"/>
                  <a:pt x="8991600" y="143842"/>
                </a:cubicBezTo>
                <a:cubicBezTo>
                  <a:pt x="8982075" y="134317"/>
                  <a:pt x="8975073" y="121291"/>
                  <a:pt x="8963025" y="115267"/>
                </a:cubicBezTo>
                <a:cubicBezTo>
                  <a:pt x="8948545" y="108027"/>
                  <a:pt x="8931427" y="108032"/>
                  <a:pt x="8915400" y="105742"/>
                </a:cubicBezTo>
                <a:cubicBezTo>
                  <a:pt x="8886938" y="101676"/>
                  <a:pt x="8858250" y="99392"/>
                  <a:pt x="8829675" y="96217"/>
                </a:cubicBezTo>
                <a:lnTo>
                  <a:pt x="8382000" y="105742"/>
                </a:lnTo>
                <a:cubicBezTo>
                  <a:pt x="8362701" y="106470"/>
                  <a:pt x="8344163" y="115267"/>
                  <a:pt x="8324850" y="115267"/>
                </a:cubicBezTo>
                <a:cubicBezTo>
                  <a:pt x="8255758" y="115267"/>
                  <a:pt x="8150907" y="103588"/>
                  <a:pt x="8077200" y="96217"/>
                </a:cubicBezTo>
                <a:cubicBezTo>
                  <a:pt x="8005376" y="72276"/>
                  <a:pt x="8093908" y="104571"/>
                  <a:pt x="8020050" y="67642"/>
                </a:cubicBezTo>
                <a:cubicBezTo>
                  <a:pt x="8011070" y="63152"/>
                  <a:pt x="8001000" y="61292"/>
                  <a:pt x="7991475" y="58117"/>
                </a:cubicBezTo>
                <a:cubicBezTo>
                  <a:pt x="7969250" y="61292"/>
                  <a:pt x="7946304" y="61191"/>
                  <a:pt x="7924800" y="67642"/>
                </a:cubicBezTo>
                <a:cubicBezTo>
                  <a:pt x="7860583" y="86907"/>
                  <a:pt x="7931018" y="87768"/>
                  <a:pt x="7867650" y="96217"/>
                </a:cubicBezTo>
                <a:cubicBezTo>
                  <a:pt x="7837129" y="100286"/>
                  <a:pt x="7642069" y="113691"/>
                  <a:pt x="7620000" y="115267"/>
                </a:cubicBezTo>
                <a:cubicBezTo>
                  <a:pt x="7612561" y="118987"/>
                  <a:pt x="7567340" y="143842"/>
                  <a:pt x="7553325" y="143842"/>
                </a:cubicBezTo>
                <a:cubicBezTo>
                  <a:pt x="7524574" y="143842"/>
                  <a:pt x="7496175" y="137492"/>
                  <a:pt x="7467600" y="134317"/>
                </a:cubicBezTo>
                <a:cubicBezTo>
                  <a:pt x="7441405" y="108122"/>
                  <a:pt x="7407147" y="68476"/>
                  <a:pt x="7372350" y="48592"/>
                </a:cubicBezTo>
                <a:cubicBezTo>
                  <a:pt x="7363633" y="43611"/>
                  <a:pt x="7353300" y="42242"/>
                  <a:pt x="7343775" y="39067"/>
                </a:cubicBezTo>
                <a:cubicBezTo>
                  <a:pt x="7331075" y="45417"/>
                  <a:pt x="7319145" y="53627"/>
                  <a:pt x="7305675" y="58117"/>
                </a:cubicBezTo>
                <a:cubicBezTo>
                  <a:pt x="7290316" y="63237"/>
                  <a:pt x="7274077" y="65352"/>
                  <a:pt x="7258050" y="67642"/>
                </a:cubicBezTo>
                <a:cubicBezTo>
                  <a:pt x="7124814" y="86676"/>
                  <a:pt x="7114026" y="85994"/>
                  <a:pt x="6991350" y="96217"/>
                </a:cubicBezTo>
                <a:cubicBezTo>
                  <a:pt x="6978650" y="102567"/>
                  <a:pt x="6966850" y="111187"/>
                  <a:pt x="6953250" y="115267"/>
                </a:cubicBezTo>
                <a:cubicBezTo>
                  <a:pt x="6934752" y="120816"/>
                  <a:pt x="6915356" y="123311"/>
                  <a:pt x="6896100" y="124792"/>
                </a:cubicBezTo>
                <a:cubicBezTo>
                  <a:pt x="6832708" y="129668"/>
                  <a:pt x="6769100" y="131142"/>
                  <a:pt x="6705600" y="134317"/>
                </a:cubicBezTo>
                <a:cubicBezTo>
                  <a:pt x="6648488" y="148595"/>
                  <a:pt x="6661007" y="150163"/>
                  <a:pt x="6581775" y="134317"/>
                </a:cubicBezTo>
                <a:cubicBezTo>
                  <a:pt x="6562084" y="130379"/>
                  <a:pt x="6544704" y="115546"/>
                  <a:pt x="6524625" y="115267"/>
                </a:cubicBezTo>
                <a:lnTo>
                  <a:pt x="5838825" y="105742"/>
                </a:lnTo>
                <a:cubicBezTo>
                  <a:pt x="5772150" y="83517"/>
                  <a:pt x="5788025" y="105742"/>
                  <a:pt x="5772150" y="58117"/>
                </a:cubicBezTo>
                <a:cubicBezTo>
                  <a:pt x="5695950" y="61292"/>
                  <a:pt x="5619350" y="59220"/>
                  <a:pt x="5543550" y="67642"/>
                </a:cubicBezTo>
                <a:cubicBezTo>
                  <a:pt x="5532172" y="68906"/>
                  <a:pt x="5525497" y="82183"/>
                  <a:pt x="5514975" y="86692"/>
                </a:cubicBezTo>
                <a:cubicBezTo>
                  <a:pt x="5502943" y="91849"/>
                  <a:pt x="5489575" y="93042"/>
                  <a:pt x="5476875" y="96217"/>
                </a:cubicBezTo>
                <a:cubicBezTo>
                  <a:pt x="5467350" y="102567"/>
                  <a:pt x="5458539" y="110147"/>
                  <a:pt x="5448300" y="115267"/>
                </a:cubicBezTo>
                <a:cubicBezTo>
                  <a:pt x="5439320" y="119757"/>
                  <a:pt x="5429765" y="124792"/>
                  <a:pt x="5419725" y="124792"/>
                </a:cubicBezTo>
                <a:cubicBezTo>
                  <a:pt x="5292685" y="124792"/>
                  <a:pt x="5165725" y="118442"/>
                  <a:pt x="5038725" y="115267"/>
                </a:cubicBezTo>
                <a:cubicBezTo>
                  <a:pt x="4973221" y="71598"/>
                  <a:pt x="5003295" y="84407"/>
                  <a:pt x="4953000" y="67642"/>
                </a:cubicBezTo>
                <a:cubicBezTo>
                  <a:pt x="4940300" y="73992"/>
                  <a:pt x="4928784" y="83717"/>
                  <a:pt x="4914900" y="86692"/>
                </a:cubicBezTo>
                <a:cubicBezTo>
                  <a:pt x="4883700" y="93378"/>
                  <a:pt x="4851340" y="92489"/>
                  <a:pt x="4819650" y="96217"/>
                </a:cubicBezTo>
                <a:cubicBezTo>
                  <a:pt x="4797353" y="98840"/>
                  <a:pt x="4775200" y="102567"/>
                  <a:pt x="4752975" y="105742"/>
                </a:cubicBezTo>
                <a:cubicBezTo>
                  <a:pt x="4717031" y="104108"/>
                  <a:pt x="4571309" y="133626"/>
                  <a:pt x="4514850" y="77167"/>
                </a:cubicBezTo>
                <a:cubicBezTo>
                  <a:pt x="4503625" y="65942"/>
                  <a:pt x="4495800" y="51767"/>
                  <a:pt x="4486275" y="39067"/>
                </a:cubicBezTo>
                <a:cubicBezTo>
                  <a:pt x="4465092" y="-24481"/>
                  <a:pt x="4484512" y="2417"/>
                  <a:pt x="4362450" y="29542"/>
                </a:cubicBezTo>
                <a:cubicBezTo>
                  <a:pt x="4342848" y="33898"/>
                  <a:pt x="4324350" y="42242"/>
                  <a:pt x="4305300" y="48592"/>
                </a:cubicBezTo>
                <a:cubicBezTo>
                  <a:pt x="4295775" y="51767"/>
                  <a:pt x="4285079" y="52548"/>
                  <a:pt x="4276725" y="58117"/>
                </a:cubicBezTo>
                <a:cubicBezTo>
                  <a:pt x="4239796" y="82736"/>
                  <a:pt x="4259010" y="73547"/>
                  <a:pt x="4219575" y="86692"/>
                </a:cubicBezTo>
                <a:cubicBezTo>
                  <a:pt x="4184376" y="139490"/>
                  <a:pt x="4220664" y="97729"/>
                  <a:pt x="4171950" y="124792"/>
                </a:cubicBezTo>
                <a:cubicBezTo>
                  <a:pt x="4151936" y="135911"/>
                  <a:pt x="4114800" y="162892"/>
                  <a:pt x="4114800" y="162892"/>
                </a:cubicBezTo>
                <a:cubicBezTo>
                  <a:pt x="4051300" y="159717"/>
                  <a:pt x="3987660" y="158647"/>
                  <a:pt x="3924300" y="153367"/>
                </a:cubicBezTo>
                <a:cubicBezTo>
                  <a:pt x="3916976" y="152757"/>
                  <a:pt x="3867545" y="139277"/>
                  <a:pt x="3857625" y="134317"/>
                </a:cubicBezTo>
                <a:cubicBezTo>
                  <a:pt x="3847386" y="129197"/>
                  <a:pt x="3839289" y="120387"/>
                  <a:pt x="3829050" y="115267"/>
                </a:cubicBezTo>
                <a:cubicBezTo>
                  <a:pt x="3820070" y="110777"/>
                  <a:pt x="3809455" y="110232"/>
                  <a:pt x="3800475" y="105742"/>
                </a:cubicBezTo>
                <a:cubicBezTo>
                  <a:pt x="3726617" y="68813"/>
                  <a:pt x="3815149" y="101108"/>
                  <a:pt x="3743325" y="77167"/>
                </a:cubicBezTo>
                <a:cubicBezTo>
                  <a:pt x="3726116" y="79079"/>
                  <a:pt x="3648372" y="83843"/>
                  <a:pt x="3619500" y="96217"/>
                </a:cubicBezTo>
                <a:cubicBezTo>
                  <a:pt x="3490249" y="151610"/>
                  <a:pt x="3682757" y="84656"/>
                  <a:pt x="3562350" y="124792"/>
                </a:cubicBezTo>
                <a:cubicBezTo>
                  <a:pt x="3505200" y="121617"/>
                  <a:pt x="3447563" y="123362"/>
                  <a:pt x="3390900" y="115267"/>
                </a:cubicBezTo>
                <a:cubicBezTo>
                  <a:pt x="3379567" y="113648"/>
                  <a:pt x="3372786" y="100866"/>
                  <a:pt x="3362325" y="96217"/>
                </a:cubicBezTo>
                <a:cubicBezTo>
                  <a:pt x="3343975" y="88062"/>
                  <a:pt x="3324225" y="83517"/>
                  <a:pt x="3305175" y="77167"/>
                </a:cubicBezTo>
                <a:lnTo>
                  <a:pt x="3276600" y="67642"/>
                </a:lnTo>
                <a:cubicBezTo>
                  <a:pt x="3225800" y="70817"/>
                  <a:pt x="3174819" y="71839"/>
                  <a:pt x="3124200" y="77167"/>
                </a:cubicBezTo>
                <a:cubicBezTo>
                  <a:pt x="3114215" y="78218"/>
                  <a:pt x="3105279" y="83934"/>
                  <a:pt x="3095625" y="86692"/>
                </a:cubicBezTo>
                <a:cubicBezTo>
                  <a:pt x="3083038" y="90288"/>
                  <a:pt x="3070225" y="93042"/>
                  <a:pt x="3057525" y="96217"/>
                </a:cubicBezTo>
                <a:cubicBezTo>
                  <a:pt x="3054706" y="98096"/>
                  <a:pt x="3009894" y="131591"/>
                  <a:pt x="3000375" y="124792"/>
                </a:cubicBezTo>
                <a:cubicBezTo>
                  <a:pt x="2981744" y="111484"/>
                  <a:pt x="2985076" y="69715"/>
                  <a:pt x="2962275" y="67642"/>
                </a:cubicBezTo>
                <a:lnTo>
                  <a:pt x="2857500" y="58117"/>
                </a:lnTo>
                <a:cubicBezTo>
                  <a:pt x="2841625" y="54942"/>
                  <a:pt x="2825034" y="54276"/>
                  <a:pt x="2809875" y="48592"/>
                </a:cubicBezTo>
                <a:cubicBezTo>
                  <a:pt x="2799156" y="44572"/>
                  <a:pt x="2792633" y="31161"/>
                  <a:pt x="2781300" y="29542"/>
                </a:cubicBezTo>
                <a:cubicBezTo>
                  <a:pt x="2768341" y="27691"/>
                  <a:pt x="2755900" y="35892"/>
                  <a:pt x="2743200" y="39067"/>
                </a:cubicBezTo>
                <a:cubicBezTo>
                  <a:pt x="2736925" y="57891"/>
                  <a:pt x="2731411" y="82788"/>
                  <a:pt x="2714625" y="96217"/>
                </a:cubicBezTo>
                <a:cubicBezTo>
                  <a:pt x="2706785" y="102489"/>
                  <a:pt x="2695030" y="101252"/>
                  <a:pt x="2686050" y="105742"/>
                </a:cubicBezTo>
                <a:cubicBezTo>
                  <a:pt x="2675811" y="110862"/>
                  <a:pt x="2667997" y="120283"/>
                  <a:pt x="2657475" y="124792"/>
                </a:cubicBezTo>
                <a:cubicBezTo>
                  <a:pt x="2645443" y="129949"/>
                  <a:pt x="2631914" y="130555"/>
                  <a:pt x="2619375" y="134317"/>
                </a:cubicBezTo>
                <a:cubicBezTo>
                  <a:pt x="2600141" y="140087"/>
                  <a:pt x="2582032" y="150066"/>
                  <a:pt x="2562225" y="153367"/>
                </a:cubicBezTo>
                <a:cubicBezTo>
                  <a:pt x="2495171" y="164543"/>
                  <a:pt x="2523397" y="156785"/>
                  <a:pt x="2476500" y="172417"/>
                </a:cubicBezTo>
                <a:cubicBezTo>
                  <a:pt x="2435225" y="169242"/>
                  <a:pt x="2392674" y="173558"/>
                  <a:pt x="2352675" y="162892"/>
                </a:cubicBezTo>
                <a:cubicBezTo>
                  <a:pt x="2341614" y="159942"/>
                  <a:pt x="2343564" y="139997"/>
                  <a:pt x="2333625" y="134317"/>
                </a:cubicBezTo>
                <a:cubicBezTo>
                  <a:pt x="2319569" y="126285"/>
                  <a:pt x="2302001" y="127254"/>
                  <a:pt x="2286000" y="124792"/>
                </a:cubicBezTo>
                <a:cubicBezTo>
                  <a:pt x="2260700" y="120900"/>
                  <a:pt x="2235140" y="118887"/>
                  <a:pt x="2209800" y="115267"/>
                </a:cubicBezTo>
                <a:cubicBezTo>
                  <a:pt x="2190681" y="112536"/>
                  <a:pt x="2171814" y="108137"/>
                  <a:pt x="2152650" y="105742"/>
                </a:cubicBezTo>
                <a:cubicBezTo>
                  <a:pt x="1870436" y="70465"/>
                  <a:pt x="2204817" y="117277"/>
                  <a:pt x="1990725" y="86692"/>
                </a:cubicBezTo>
                <a:cubicBezTo>
                  <a:pt x="1987550" y="73992"/>
                  <a:pt x="1988462" y="59484"/>
                  <a:pt x="1981200" y="48592"/>
                </a:cubicBezTo>
                <a:cubicBezTo>
                  <a:pt x="1970649" y="32765"/>
                  <a:pt x="1940350" y="25450"/>
                  <a:pt x="1924050" y="20017"/>
                </a:cubicBezTo>
                <a:cubicBezTo>
                  <a:pt x="1843469" y="40162"/>
                  <a:pt x="1925472" y="12719"/>
                  <a:pt x="1857375" y="58117"/>
                </a:cubicBezTo>
                <a:cubicBezTo>
                  <a:pt x="1849021" y="63686"/>
                  <a:pt x="1837780" y="63152"/>
                  <a:pt x="1828800" y="67642"/>
                </a:cubicBezTo>
                <a:cubicBezTo>
                  <a:pt x="1818561" y="72762"/>
                  <a:pt x="1809750" y="80342"/>
                  <a:pt x="1800225" y="86692"/>
                </a:cubicBezTo>
                <a:cubicBezTo>
                  <a:pt x="1784061" y="135183"/>
                  <a:pt x="1803689" y="101701"/>
                  <a:pt x="1762125" y="124792"/>
                </a:cubicBezTo>
                <a:cubicBezTo>
                  <a:pt x="1742111" y="135911"/>
                  <a:pt x="1704975" y="162892"/>
                  <a:pt x="1704975" y="162892"/>
                </a:cubicBezTo>
                <a:cubicBezTo>
                  <a:pt x="1698625" y="178767"/>
                  <a:pt x="1700586" y="201720"/>
                  <a:pt x="1685925" y="210517"/>
                </a:cubicBezTo>
                <a:cubicBezTo>
                  <a:pt x="1676109" y="216407"/>
                  <a:pt x="1665445" y="199562"/>
                  <a:pt x="1657350" y="191467"/>
                </a:cubicBezTo>
                <a:cubicBezTo>
                  <a:pt x="1646125" y="180242"/>
                  <a:pt x="1640000" y="164592"/>
                  <a:pt x="1628775" y="153367"/>
                </a:cubicBezTo>
                <a:cubicBezTo>
                  <a:pt x="1620680" y="145272"/>
                  <a:pt x="1608994" y="141646"/>
                  <a:pt x="1600200" y="134317"/>
                </a:cubicBezTo>
                <a:cubicBezTo>
                  <a:pt x="1552634" y="94679"/>
                  <a:pt x="1593268" y="112956"/>
                  <a:pt x="1543050" y="96217"/>
                </a:cubicBezTo>
                <a:cubicBezTo>
                  <a:pt x="1479550" y="99392"/>
                  <a:pt x="1414985" y="93735"/>
                  <a:pt x="1352550" y="105742"/>
                </a:cubicBezTo>
                <a:cubicBezTo>
                  <a:pt x="1330067" y="110066"/>
                  <a:pt x="1317120" y="136602"/>
                  <a:pt x="1295400" y="143842"/>
                </a:cubicBezTo>
                <a:cubicBezTo>
                  <a:pt x="1253355" y="157857"/>
                  <a:pt x="1275805" y="148877"/>
                  <a:pt x="1228725" y="172417"/>
                </a:cubicBezTo>
                <a:cubicBezTo>
                  <a:pt x="1216025" y="169242"/>
                  <a:pt x="1202334" y="168746"/>
                  <a:pt x="1190625" y="162892"/>
                </a:cubicBezTo>
                <a:cubicBezTo>
                  <a:pt x="1176426" y="155792"/>
                  <a:pt x="1166308" y="142193"/>
                  <a:pt x="1152525" y="134317"/>
                </a:cubicBezTo>
                <a:cubicBezTo>
                  <a:pt x="1143991" y="129441"/>
                  <a:pt x="1091367" y="115769"/>
                  <a:pt x="1085850" y="115267"/>
                </a:cubicBezTo>
                <a:cubicBezTo>
                  <a:pt x="1028847" y="110085"/>
                  <a:pt x="971527" y="109312"/>
                  <a:pt x="914400" y="105742"/>
                </a:cubicBezTo>
                <a:lnTo>
                  <a:pt x="781050" y="96217"/>
                </a:lnTo>
                <a:cubicBezTo>
                  <a:pt x="777875" y="86692"/>
                  <a:pt x="777797" y="75482"/>
                  <a:pt x="771525" y="67642"/>
                </a:cubicBezTo>
                <a:cubicBezTo>
                  <a:pt x="729372" y="14951"/>
                  <a:pt x="584146" y="57414"/>
                  <a:pt x="571500" y="58117"/>
                </a:cubicBezTo>
                <a:cubicBezTo>
                  <a:pt x="555625" y="64467"/>
                  <a:pt x="537788" y="67229"/>
                  <a:pt x="523875" y="77167"/>
                </a:cubicBezTo>
                <a:cubicBezTo>
                  <a:pt x="514560" y="83821"/>
                  <a:pt x="512154" y="96948"/>
                  <a:pt x="504825" y="105742"/>
                </a:cubicBezTo>
                <a:cubicBezTo>
                  <a:pt x="496201" y="116090"/>
                  <a:pt x="485775" y="124792"/>
                  <a:pt x="476250" y="134317"/>
                </a:cubicBezTo>
                <a:cubicBezTo>
                  <a:pt x="473075" y="143842"/>
                  <a:pt x="469160" y="153152"/>
                  <a:pt x="466725" y="162892"/>
                </a:cubicBezTo>
                <a:cubicBezTo>
                  <a:pt x="454594" y="211415"/>
                  <a:pt x="453602" y="242899"/>
                  <a:pt x="447675" y="296242"/>
                </a:cubicBezTo>
                <a:cubicBezTo>
                  <a:pt x="444500" y="385142"/>
                  <a:pt x="443699" y="474159"/>
                  <a:pt x="438150" y="562942"/>
                </a:cubicBezTo>
                <a:cubicBezTo>
                  <a:pt x="437333" y="576007"/>
                  <a:pt x="441044" y="596902"/>
                  <a:pt x="428625" y="601042"/>
                </a:cubicBezTo>
                <a:cubicBezTo>
                  <a:pt x="386349" y="615134"/>
                  <a:pt x="339725" y="607392"/>
                  <a:pt x="295275" y="610567"/>
                </a:cubicBezTo>
                <a:cubicBezTo>
                  <a:pt x="282575" y="626442"/>
                  <a:pt x="267950" y="640952"/>
                  <a:pt x="257175" y="658192"/>
                </a:cubicBezTo>
                <a:cubicBezTo>
                  <a:pt x="251854" y="666706"/>
                  <a:pt x="250292" y="677081"/>
                  <a:pt x="247650" y="686767"/>
                </a:cubicBezTo>
                <a:cubicBezTo>
                  <a:pt x="240761" y="712026"/>
                  <a:pt x="234950" y="737567"/>
                  <a:pt x="228600" y="762967"/>
                </a:cubicBezTo>
                <a:lnTo>
                  <a:pt x="219075" y="801067"/>
                </a:lnTo>
                <a:cubicBezTo>
                  <a:pt x="215900" y="867742"/>
                  <a:pt x="215093" y="934572"/>
                  <a:pt x="209550" y="1001092"/>
                </a:cubicBezTo>
                <a:cubicBezTo>
                  <a:pt x="208716" y="1011098"/>
                  <a:pt x="200025" y="1019627"/>
                  <a:pt x="200025" y="1029667"/>
                </a:cubicBezTo>
                <a:cubicBezTo>
                  <a:pt x="200025" y="1391376"/>
                  <a:pt x="170149" y="1292464"/>
                  <a:pt x="219075" y="1439242"/>
                </a:cubicBezTo>
                <a:cubicBezTo>
                  <a:pt x="212725" y="1477342"/>
                  <a:pt x="213016" y="1517167"/>
                  <a:pt x="200025" y="1553542"/>
                </a:cubicBezTo>
                <a:cubicBezTo>
                  <a:pt x="196175" y="1564323"/>
                  <a:pt x="179545" y="1564497"/>
                  <a:pt x="171450" y="1572592"/>
                </a:cubicBezTo>
                <a:cubicBezTo>
                  <a:pt x="163355" y="1580687"/>
                  <a:pt x="158750" y="1591642"/>
                  <a:pt x="152400" y="1601167"/>
                </a:cubicBezTo>
                <a:cubicBezTo>
                  <a:pt x="149225" y="1702767"/>
                  <a:pt x="148514" y="1804474"/>
                  <a:pt x="142875" y="1905967"/>
                </a:cubicBezTo>
                <a:cubicBezTo>
                  <a:pt x="142149" y="1919038"/>
                  <a:pt x="135762" y="1931200"/>
                  <a:pt x="133350" y="1944067"/>
                </a:cubicBezTo>
                <a:cubicBezTo>
                  <a:pt x="106735" y="2086014"/>
                  <a:pt x="128052" y="2017111"/>
                  <a:pt x="104775" y="2086942"/>
                </a:cubicBezTo>
                <a:cubicBezTo>
                  <a:pt x="101600" y="2134567"/>
                  <a:pt x="97898" y="2182160"/>
                  <a:pt x="95250" y="2229817"/>
                </a:cubicBezTo>
                <a:cubicBezTo>
                  <a:pt x="91547" y="2296465"/>
                  <a:pt x="96699" y="2364000"/>
                  <a:pt x="85725" y="2429842"/>
                </a:cubicBezTo>
                <a:cubicBezTo>
                  <a:pt x="83510" y="2443129"/>
                  <a:pt x="65774" y="2448069"/>
                  <a:pt x="57150" y="2458417"/>
                </a:cubicBezTo>
                <a:cubicBezTo>
                  <a:pt x="36634" y="2483036"/>
                  <a:pt x="38121" y="2486928"/>
                  <a:pt x="28575" y="2515567"/>
                </a:cubicBezTo>
                <a:cubicBezTo>
                  <a:pt x="31750" y="2550492"/>
                  <a:pt x="33465" y="2585581"/>
                  <a:pt x="38100" y="2620342"/>
                </a:cubicBezTo>
                <a:cubicBezTo>
                  <a:pt x="39830" y="2633318"/>
                  <a:pt x="47625" y="2645351"/>
                  <a:pt x="47625" y="2658442"/>
                </a:cubicBezTo>
                <a:cubicBezTo>
                  <a:pt x="47625" y="2693511"/>
                  <a:pt x="44978" y="2728829"/>
                  <a:pt x="38100" y="2763217"/>
                </a:cubicBezTo>
                <a:cubicBezTo>
                  <a:pt x="35315" y="2777140"/>
                  <a:pt x="24643" y="2788266"/>
                  <a:pt x="19050" y="2801317"/>
                </a:cubicBezTo>
                <a:cubicBezTo>
                  <a:pt x="7517" y="2828227"/>
                  <a:pt x="9525" y="2824715"/>
                  <a:pt x="9525" y="2848942"/>
                </a:cubicBezTo>
              </a:path>
            </a:pathLst>
          </a:custGeom>
          <a:blipFill>
            <a:blip r:embed="rId2">
              <a:alphaModFix amt="34000"/>
            </a:blip>
            <a:stretch>
              <a:fillRect/>
            </a:stretch>
          </a:blip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279261"/>
            <a:ext cx="123081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La naturaleza de la ciencia </a:t>
            </a:r>
          </a:p>
          <a:p>
            <a:pPr algn="ctr"/>
            <a:r>
              <a:rPr lang="es-ES" sz="5400" b="1" cap="none" spc="0" dirty="0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y la </a:t>
            </a:r>
            <a:r>
              <a:rPr lang="es-ES" sz="5400" b="1" cap="none" spc="0" dirty="0" err="1" smtClean="0">
                <a:ln/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ushi Moshi" panose="02000500000000000000" pitchFamily="2" charset="0"/>
              </a:rPr>
              <a:t>tecnologia</a:t>
            </a:r>
            <a:endParaRPr lang="es-ES" sz="5400" b="1" cap="none" spc="0" dirty="0">
              <a:ln/>
              <a:solidFill>
                <a:srgbClr val="00206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Sushi Moshi" panose="020005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-304800" y="2639748"/>
            <a:ext cx="33909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vocado" panose="020B0603050302020204" pitchFamily="34" charset="0"/>
              </a:rPr>
              <a:t>Listado</a:t>
            </a:r>
            <a:endParaRPr lang="es-E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vocado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750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333</Words>
  <Application>Microsoft Office PowerPoint</Application>
  <PresentationFormat>Panorámica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avocado</vt:lpstr>
      <vt:lpstr>Calibri</vt:lpstr>
      <vt:lpstr>Calibri Light</vt:lpstr>
      <vt:lpstr>Sushi Moshi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9</cp:revision>
  <dcterms:created xsi:type="dcterms:W3CDTF">2020-10-29T03:02:44Z</dcterms:created>
  <dcterms:modified xsi:type="dcterms:W3CDTF">2020-10-29T04:52:17Z</dcterms:modified>
</cp:coreProperties>
</file>