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4A5A"/>
    <a:srgbClr val="7AF698"/>
    <a:srgbClr val="BC9EDE"/>
    <a:srgbClr val="F7BC6D"/>
    <a:srgbClr val="FF99FF"/>
    <a:srgbClr val="9AF2F4"/>
    <a:srgbClr val="F6E0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30" d="100"/>
          <a:sy n="30" d="100"/>
        </p:scale>
        <p:origin x="2298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AED69-953F-48D6-9F06-86A7CB00DF12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B8144-8E9D-4A76-BCCD-F11027B8F1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676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AED69-953F-48D6-9F06-86A7CB00DF12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B8144-8E9D-4A76-BCCD-F11027B8F1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607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AED69-953F-48D6-9F06-86A7CB00DF12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B8144-8E9D-4A76-BCCD-F11027B8F1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5497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AED69-953F-48D6-9F06-86A7CB00DF12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B8144-8E9D-4A76-BCCD-F11027B8F1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704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AED69-953F-48D6-9F06-86A7CB00DF12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B8144-8E9D-4A76-BCCD-F11027B8F1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166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AED69-953F-48D6-9F06-86A7CB00DF12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B8144-8E9D-4A76-BCCD-F11027B8F1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1011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AED69-953F-48D6-9F06-86A7CB00DF12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B8144-8E9D-4A76-BCCD-F11027B8F1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8047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AED69-953F-48D6-9F06-86A7CB00DF12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B8144-8E9D-4A76-BCCD-F11027B8F1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8494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AED69-953F-48D6-9F06-86A7CB00DF12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B8144-8E9D-4A76-BCCD-F11027B8F1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4467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AED69-953F-48D6-9F06-86A7CB00DF12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B8144-8E9D-4A76-BCCD-F11027B8F1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031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AED69-953F-48D6-9F06-86A7CB00DF12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B8144-8E9D-4A76-BCCD-F11027B8F1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6095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AED69-953F-48D6-9F06-86A7CB00DF12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B8144-8E9D-4A76-BCCD-F11027B8F1D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8298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674" y="-540257"/>
            <a:ext cx="7807325" cy="3619838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3686175" y="761830"/>
            <a:ext cx="52197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dirty="0" smtClean="0">
                <a:latin typeface="Broadway" panose="04040905080B02020502" pitchFamily="82" charset="0"/>
              </a:rPr>
              <a:t>Propuestas</a:t>
            </a:r>
            <a:endParaRPr lang="es-MX" sz="6000" dirty="0">
              <a:latin typeface="Broadway" panose="04040905080B02020502" pitchFamily="82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506411" y="4650921"/>
            <a:ext cx="10991850" cy="10125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Durante el porfiriato se favoreció la apertura de escuelas primarias y eso beneficio a las mujeres que pudieron asistir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Los desarrollos tecnológicos, para mejorar la calidad de vida en las áreas rurales.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Durante el gobierno de Benito Juárez se crea la escuela nacional preparatoria.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 la literatura  se encuentran investigaciones que reportan el profesorado estimula mas a los hombres que a las mujeres en sus clases de ciencias.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 un estudio previo, reportamos actitudes poco informadas de los futuros docentes de educación básica, por ello, en esta investigación se pretende orientar a una mejora en la comprensión de la naturaleza d la ciencia.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naturaleza de la ciencia y tecnología se puede entender como las formas particulares de observar, representar, conocer, producir y experimentar la ciencia y las interacciones que se identifican con la tecnología.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Conocer con mayor profundidad los contenidos que va a enseñar, así como estar bien informado sobre los aspectos positivos y negativos de los avances científicos.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Reconocer los conceptos y desarrollar las competencias necesarias para fomentar actitudes positivas en sus futuros alumnos.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Reflexión sobre las practicas docentes que se llevan a cabo, para tratar de mejorarlas, como un proceso constructivo donde el futuro profesorado sea capaz de construir conocimientos y reorientar sus actitudes respecto a la ciencia y a la tecnología de manera experiencial.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Los profesores en formación deben saber y manejar adecuadamente los contenidos científicos y tecnológicos que van a enseñar, el conocimiento pedagógico de los contenidos.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398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</TotalTime>
  <Words>264</Words>
  <Application>Microsoft Office PowerPoint</Application>
  <PresentationFormat>Personalizado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Broadway</vt:lpstr>
      <vt:lpstr>Calibri</vt:lpstr>
      <vt:lpstr>Calibri Light</vt:lpstr>
      <vt:lpstr>Wingdings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9</cp:revision>
  <dcterms:created xsi:type="dcterms:W3CDTF">2020-10-29T01:01:35Z</dcterms:created>
  <dcterms:modified xsi:type="dcterms:W3CDTF">2020-10-29T03:58:15Z</dcterms:modified>
</cp:coreProperties>
</file>