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7206-A495-4ACA-B8A6-A4B4B31BB123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21E0-0FF9-4BDA-9FD5-AEF5B587C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928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7206-A495-4ACA-B8A6-A4B4B31BB123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21E0-0FF9-4BDA-9FD5-AEF5B587C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899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7206-A495-4ACA-B8A6-A4B4B31BB123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21E0-0FF9-4BDA-9FD5-AEF5B587C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77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7206-A495-4ACA-B8A6-A4B4B31BB123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21E0-0FF9-4BDA-9FD5-AEF5B587C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786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7206-A495-4ACA-B8A6-A4B4B31BB123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21E0-0FF9-4BDA-9FD5-AEF5B587C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103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7206-A495-4ACA-B8A6-A4B4B31BB123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21E0-0FF9-4BDA-9FD5-AEF5B587C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452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7206-A495-4ACA-B8A6-A4B4B31BB123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21E0-0FF9-4BDA-9FD5-AEF5B587C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136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7206-A495-4ACA-B8A6-A4B4B31BB123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21E0-0FF9-4BDA-9FD5-AEF5B587C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261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7206-A495-4ACA-B8A6-A4B4B31BB123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21E0-0FF9-4BDA-9FD5-AEF5B587C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683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7206-A495-4ACA-B8A6-A4B4B31BB123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21E0-0FF9-4BDA-9FD5-AEF5B587C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769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7206-A495-4ACA-B8A6-A4B4B31BB123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21E0-0FF9-4BDA-9FD5-AEF5B587C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846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D7206-A495-4ACA-B8A6-A4B4B31BB123}" type="datetimeFigureOut">
              <a:rPr lang="es-MX" smtClean="0"/>
              <a:t>27/10/2020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421E0-0FF9-4BDA-9FD5-AEF5B587C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185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1060076" y="1305869"/>
            <a:ext cx="473784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Berlin Sans FB" panose="020E0602020502020306" pitchFamily="34" charset="0"/>
              </a:rPr>
              <a:t>FENÓMENOS DE LA NATURALEZA</a:t>
            </a:r>
          </a:p>
          <a:p>
            <a:pPr algn="ctr"/>
            <a:r>
              <a:rPr lang="es-ES" sz="1600" dirty="0">
                <a:latin typeface="Berlin Sans FB" panose="020E0602020502020306" pitchFamily="34" charset="0"/>
              </a:rPr>
              <a:t>Aprendizaje esperado: Comunica sus hallazgos al observar seres vivos, fenómenos y elementos naturales, utilizando sus registros propios y recursos impresos.</a:t>
            </a:r>
          </a:p>
          <a:p>
            <a:pPr algn="ctr"/>
            <a:r>
              <a:rPr lang="es-ES" sz="1600" dirty="0">
                <a:latin typeface="Berlin Sans FB" panose="020E0602020502020306" pitchFamily="34" charset="0"/>
              </a:rPr>
              <a:t>Énfasis: Comunica sus hallazgos de fenómenos y elementos naturales.</a:t>
            </a:r>
          </a:p>
          <a:p>
            <a:pPr algn="ctr"/>
            <a:r>
              <a:rPr lang="es-ES" sz="1600" dirty="0">
                <a:latin typeface="Berlin Sans FB" panose="020E0602020502020306" pitchFamily="34" charset="0"/>
              </a:rPr>
              <a:t>Se hablo sobre los fenómenos naturales.</a:t>
            </a:r>
          </a:p>
          <a:p>
            <a:pPr algn="ctr"/>
            <a:r>
              <a:rPr lang="es-ES" sz="1600" dirty="0">
                <a:latin typeface="Berlin Sans FB" panose="020E0602020502020306" pitchFamily="34" charset="0"/>
              </a:rPr>
              <a:t>Existen otros fenómenos que no tienen que ver con el agua, como son los incendios forestales, la erupción de un volcán, o un terremoto.</a:t>
            </a:r>
          </a:p>
          <a:p>
            <a:pPr algn="ctr"/>
            <a:endParaRPr lang="es-ES" sz="1600" dirty="0">
              <a:latin typeface="Berlin Sans FB" panose="020E0602020502020306" pitchFamily="34" charset="0"/>
            </a:endParaRPr>
          </a:p>
          <a:p>
            <a:pPr algn="ctr"/>
            <a:r>
              <a:rPr lang="es-ES" sz="1600" b="1" dirty="0">
                <a:latin typeface="Berlin Sans FB" panose="020E0602020502020306" pitchFamily="34" charset="0"/>
              </a:rPr>
              <a:t>¿DÓNDE ESTÁN?</a:t>
            </a:r>
            <a:r>
              <a:rPr lang="es-ES" sz="1600" i="1" dirty="0">
                <a:latin typeface="Berlin Sans FB" panose="020E0602020502020306" pitchFamily="34" charset="0"/>
              </a:rPr>
              <a:t> </a:t>
            </a:r>
          </a:p>
          <a:p>
            <a:r>
              <a:rPr lang="es-ES" sz="1600" dirty="0">
                <a:latin typeface="Berlin Sans FB" panose="020E0602020502020306" pitchFamily="34" charset="0"/>
              </a:rPr>
              <a:t>Aprendizaje esperado: Ubica objetos y lugares cuya ubicación desconoce, a través de la interpretación de relaciones espaciales y puntos de referencia.</a:t>
            </a:r>
          </a:p>
          <a:p>
            <a:r>
              <a:rPr lang="es-ES" sz="1600" dirty="0">
                <a:latin typeface="Berlin Sans FB" panose="020E0602020502020306" pitchFamily="34" charset="0"/>
              </a:rPr>
              <a:t>Énfasis: Ubicación de objetos.</a:t>
            </a:r>
          </a:p>
          <a:p>
            <a:r>
              <a:rPr lang="es-ES" sz="1600" dirty="0">
                <a:latin typeface="Berlin Sans FB" panose="020E0602020502020306" pitchFamily="34" charset="0"/>
              </a:rPr>
              <a:t> </a:t>
            </a:r>
            <a:r>
              <a:rPr lang="es-MX" sz="1600" dirty="0">
                <a:latin typeface="Berlin Sans FB" panose="020E0602020502020306" pitchFamily="34" charset="0"/>
              </a:rPr>
              <a:t>Se trabajo sobre arriba, abajo, en un lado, enfrente, en la ubicación de algunos objetos. </a:t>
            </a:r>
            <a:endParaRPr lang="es-ES" sz="1600" dirty="0">
              <a:latin typeface="Berlin Sans FB" panose="020E0602020502020306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Berlin Sans FB" panose="020E0602020502020306" pitchFamily="34" charset="0"/>
              </a:rPr>
              <a:t>27 DE OCTUBRE DEL 2020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138</Words>
  <Application>Microsoft Office PowerPoint</Application>
  <PresentationFormat>Carta (216 x 279 mm)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1</cp:revision>
  <dcterms:created xsi:type="dcterms:W3CDTF">2020-10-27T17:29:47Z</dcterms:created>
  <dcterms:modified xsi:type="dcterms:W3CDTF">2020-10-27T17:35:14Z</dcterms:modified>
</cp:coreProperties>
</file>