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 varScale="1">
        <p:scale>
          <a:sx n="54" d="100"/>
          <a:sy n="54" d="100"/>
        </p:scale>
        <p:origin x="11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D7206-A495-4ACA-B8A6-A4B4B31BB123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421E0-0FF9-4BDA-9FD5-AEF5B587C0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928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D7206-A495-4ACA-B8A6-A4B4B31BB123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421E0-0FF9-4BDA-9FD5-AEF5B587C0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8994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D7206-A495-4ACA-B8A6-A4B4B31BB123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421E0-0FF9-4BDA-9FD5-AEF5B587C0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77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D7206-A495-4ACA-B8A6-A4B4B31BB123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421E0-0FF9-4BDA-9FD5-AEF5B587C0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7867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D7206-A495-4ACA-B8A6-A4B4B31BB123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421E0-0FF9-4BDA-9FD5-AEF5B587C0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1038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D7206-A495-4ACA-B8A6-A4B4B31BB123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421E0-0FF9-4BDA-9FD5-AEF5B587C0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452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D7206-A495-4ACA-B8A6-A4B4B31BB123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421E0-0FF9-4BDA-9FD5-AEF5B587C0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1360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D7206-A495-4ACA-B8A6-A4B4B31BB123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421E0-0FF9-4BDA-9FD5-AEF5B587C0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2617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D7206-A495-4ACA-B8A6-A4B4B31BB123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421E0-0FF9-4BDA-9FD5-AEF5B587C0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6830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D7206-A495-4ACA-B8A6-A4B4B31BB123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421E0-0FF9-4BDA-9FD5-AEF5B587C0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7693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D7206-A495-4ACA-B8A6-A4B4B31BB123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421E0-0FF9-4BDA-9FD5-AEF5B587C0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846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D7206-A495-4ACA-B8A6-A4B4B31BB123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421E0-0FF9-4BDA-9FD5-AEF5B587C0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1853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| Maestra dibujo, Etiquetas preescolares, Juegos didacticos para  preescolar">
            <a:extLst>
              <a:ext uri="{FF2B5EF4-FFF2-40B4-BE49-F238E27FC236}">
                <a16:creationId xmlns:a16="http://schemas.microsoft.com/office/drawing/2014/main" id="{83E1845F-51EE-4636-A143-B98A7F64E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D0AE8E6-0BA9-4E27-8626-466E66E83AAC}"/>
              </a:ext>
            </a:extLst>
          </p:cNvPr>
          <p:cNvSpPr txBox="1"/>
          <p:nvPr/>
        </p:nvSpPr>
        <p:spPr>
          <a:xfrm>
            <a:off x="1026458" y="6078070"/>
            <a:ext cx="48050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DIARIO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DE ALUMNA PRACTICANTE</a:t>
            </a:r>
          </a:p>
        </p:txBody>
      </p:sp>
    </p:spTree>
    <p:extLst>
      <p:ext uri="{BB962C8B-B14F-4D97-AF65-F5344CB8AC3E}">
        <p14:creationId xmlns:p14="http://schemas.microsoft.com/office/powerpoint/2010/main" val="26318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marcos - Buscar con Google | Etiquetas preescolares, Portadas,  Dibujo de escuela">
            <a:extLst>
              <a:ext uri="{FF2B5EF4-FFF2-40B4-BE49-F238E27FC236}">
                <a16:creationId xmlns:a16="http://schemas.microsoft.com/office/drawing/2014/main" id="{0D08DC5E-0563-49B7-8705-8D0BE2BA5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2" b="2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86326F2-9F98-4C64-B1B2-D977F252273A}"/>
              </a:ext>
            </a:extLst>
          </p:cNvPr>
          <p:cNvSpPr txBox="1"/>
          <p:nvPr/>
        </p:nvSpPr>
        <p:spPr>
          <a:xfrm>
            <a:off x="1060076" y="1305869"/>
            <a:ext cx="473784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latin typeface="Berlin Sans FB" panose="020E0602020502020306" pitchFamily="34" charset="0"/>
              </a:rPr>
              <a:t>FENÓMENOS DE LA NATURALEZA</a:t>
            </a:r>
          </a:p>
          <a:p>
            <a:pPr algn="ctr"/>
            <a:r>
              <a:rPr lang="es-ES" sz="1600" dirty="0">
                <a:latin typeface="Berlin Sans FB" panose="020E0602020502020306" pitchFamily="34" charset="0"/>
              </a:rPr>
              <a:t>Aprendizaje esperado: Comunica sus hallazgos al observar seres vivos, fenómenos y elementos naturales, utilizando sus registros propios y recursos impresos.</a:t>
            </a:r>
          </a:p>
          <a:p>
            <a:pPr algn="ctr"/>
            <a:r>
              <a:rPr lang="es-ES" sz="1600" dirty="0">
                <a:latin typeface="Berlin Sans FB" panose="020E0602020502020306" pitchFamily="34" charset="0"/>
              </a:rPr>
              <a:t>Énfasis: Comunica sus hallazgos de fenómenos y elementos naturales.</a:t>
            </a:r>
          </a:p>
          <a:p>
            <a:pPr algn="ctr"/>
            <a:r>
              <a:rPr lang="es-ES" sz="1600" dirty="0">
                <a:latin typeface="Berlin Sans FB" panose="020E0602020502020306" pitchFamily="34" charset="0"/>
              </a:rPr>
              <a:t>Se hablo sobre los fenómenos naturales.</a:t>
            </a:r>
          </a:p>
          <a:p>
            <a:pPr algn="ctr"/>
            <a:r>
              <a:rPr lang="es-ES" sz="1600" dirty="0">
                <a:latin typeface="Berlin Sans FB" panose="020E0602020502020306" pitchFamily="34" charset="0"/>
              </a:rPr>
              <a:t>Existen otros fenómenos que no tienen que ver con el agua, como son los incendios forestales, la erupción de un volcán, o un terremoto.</a:t>
            </a:r>
          </a:p>
          <a:p>
            <a:pPr algn="ctr"/>
            <a:endParaRPr lang="es-ES" sz="1600" dirty="0">
              <a:latin typeface="Berlin Sans FB" panose="020E0602020502020306" pitchFamily="34" charset="0"/>
            </a:endParaRPr>
          </a:p>
          <a:p>
            <a:pPr algn="ctr"/>
            <a:r>
              <a:rPr lang="es-ES" sz="1600" b="1" dirty="0">
                <a:latin typeface="Berlin Sans FB" panose="020E0602020502020306" pitchFamily="34" charset="0"/>
              </a:rPr>
              <a:t>¿DÓNDE ESTÁN?</a:t>
            </a:r>
            <a:r>
              <a:rPr lang="es-ES" sz="1600" i="1" dirty="0">
                <a:latin typeface="Berlin Sans FB" panose="020E0602020502020306" pitchFamily="34" charset="0"/>
              </a:rPr>
              <a:t> </a:t>
            </a:r>
          </a:p>
          <a:p>
            <a:r>
              <a:rPr lang="es-ES" sz="1600" dirty="0">
                <a:latin typeface="Berlin Sans FB" panose="020E0602020502020306" pitchFamily="34" charset="0"/>
              </a:rPr>
              <a:t>Aprendizaje esperado: Ubica objetos y lugares cuya ubicación desconoce, a través de la interpretación de relaciones espaciales y puntos de referencia.</a:t>
            </a:r>
          </a:p>
          <a:p>
            <a:r>
              <a:rPr lang="es-ES" sz="1600" dirty="0">
                <a:latin typeface="Berlin Sans FB" panose="020E0602020502020306" pitchFamily="34" charset="0"/>
              </a:rPr>
              <a:t>Énfasis: Ubicación de objetos.</a:t>
            </a:r>
          </a:p>
          <a:p>
            <a:r>
              <a:rPr lang="es-ES" sz="1600" dirty="0">
                <a:latin typeface="Berlin Sans FB" panose="020E0602020502020306" pitchFamily="34" charset="0"/>
              </a:rPr>
              <a:t> </a:t>
            </a:r>
            <a:r>
              <a:rPr lang="es-MX" sz="1600" dirty="0">
                <a:latin typeface="Berlin Sans FB" panose="020E0602020502020306" pitchFamily="34" charset="0"/>
              </a:rPr>
              <a:t>Se trabajo sobre arriba, abajo, en un lado, enfrente, en la ubicación de algunos objetos. </a:t>
            </a:r>
            <a:endParaRPr lang="es-ES" sz="1600" dirty="0">
              <a:latin typeface="Berlin Sans FB" panose="020E0602020502020306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3C09D9-CF6D-4D8B-9F58-78AAECAA1696}"/>
              </a:ext>
            </a:extLst>
          </p:cNvPr>
          <p:cNvSpPr txBox="1"/>
          <p:nvPr/>
        </p:nvSpPr>
        <p:spPr>
          <a:xfrm>
            <a:off x="3899646" y="131203"/>
            <a:ext cx="2958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Berlin Sans FB" panose="020E0602020502020306" pitchFamily="34" charset="0"/>
              </a:rPr>
              <a:t>27 DE OCTUBRE DEL 2020</a:t>
            </a:r>
          </a:p>
        </p:txBody>
      </p:sp>
    </p:spTree>
    <p:extLst>
      <p:ext uri="{BB962C8B-B14F-4D97-AF65-F5344CB8AC3E}">
        <p14:creationId xmlns:p14="http://schemas.microsoft.com/office/powerpoint/2010/main" val="2352907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138</Words>
  <Application>Microsoft Office PowerPoint</Application>
  <PresentationFormat>Carta (216 x 279 mm)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1</cp:revision>
  <dcterms:created xsi:type="dcterms:W3CDTF">2020-10-27T17:29:47Z</dcterms:created>
  <dcterms:modified xsi:type="dcterms:W3CDTF">2020-10-27T17:35:14Z</dcterms:modified>
</cp:coreProperties>
</file>