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06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89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44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43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18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51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00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8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DFF0-61EC-4A8F-A679-C33643AB4110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6F30-B9F3-4B4A-8B64-ADAF76F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1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64228" y="1130240"/>
            <a:ext cx="6461760" cy="7208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1695" y="-78683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800" dirty="0" smtClean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2800" dirty="0">
              <a:solidFill>
                <a:schemeClr val="accent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1695" y="577709"/>
            <a:ext cx="3575100" cy="10464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Jardín de Niños Eutimio Alberto Cuellar G.</a:t>
            </a:r>
          </a:p>
          <a:p>
            <a:pPr algn="ctr"/>
            <a:r>
              <a:rPr lang="es-MX" sz="1100" b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1° A</a:t>
            </a:r>
          </a:p>
          <a:p>
            <a:pPr algn="ctr"/>
            <a:r>
              <a:rPr lang="es-MX" sz="1100" b="1" dirty="0" smtClean="0">
                <a:solidFill>
                  <a:srgbClr val="0070C0"/>
                </a:solidFill>
                <a:latin typeface="Ink Free" panose="03080402000500000000" pitchFamily="66" charset="0"/>
              </a:rPr>
              <a:t>Nombre de la educadora practicante: Nallely Alejandra Sánchez Carranza </a:t>
            </a:r>
          </a:p>
          <a:p>
            <a:pPr algn="ctr"/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132764" y="6211921"/>
            <a:ext cx="5154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Ink Free" panose="03080402000500000000" pitchFamily="66" charset="0"/>
              </a:rPr>
              <a:t>Hoy hubo conexión con la mitad del </a:t>
            </a:r>
            <a:r>
              <a:rPr lang="es-MX" sz="1600" dirty="0" smtClean="0">
                <a:latin typeface="Ink Free" panose="03080402000500000000" pitchFamily="66" charset="0"/>
              </a:rPr>
              <a:t>grupo, la participación de los alumnos es cada vez mejor pues participan solos sin la instrucción de la persona que este con el o ella, se obtiene mayor atención del grupo y hay un mejor control  en cuanto apagar micrófonos y encenderlos cuando se les pide participar. . </a:t>
            </a:r>
            <a:endParaRPr lang="es-MX" sz="1600" dirty="0" smtClean="0">
              <a:latin typeface="Ink Free" panose="03080402000500000000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8536"/>
            <a:ext cx="1075935" cy="2627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43851" y="99201"/>
            <a:ext cx="319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Ink Free" panose="03080402000500000000" pitchFamily="66" charset="0"/>
              </a:rPr>
              <a:t>La asistencia las jornadas de práctica se corroborara con la actividad de entrega de diario a diario en escuela en red </a:t>
            </a:r>
            <a:r>
              <a:rPr lang="es-MX" b="1" dirty="0" smtClean="0">
                <a:latin typeface="Ink Free" panose="03080402000500000000" pitchFamily="66" charset="0"/>
              </a:rPr>
              <a:t>.</a:t>
            </a:r>
            <a:endParaRPr lang="es-MX" b="1" dirty="0">
              <a:latin typeface="Ink Free" panose="03080402000500000000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rot="21041899">
            <a:off x="4913517" y="1377543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27</a:t>
            </a:r>
            <a:r>
              <a:rPr lang="es-MX" dirty="0" smtClean="0"/>
              <a:t> </a:t>
            </a:r>
            <a:r>
              <a:rPr lang="es-MX" dirty="0" smtClean="0"/>
              <a:t>/10/2020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5465096" y="2281982"/>
            <a:ext cx="184785" cy="1132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4418315" y="3374659"/>
            <a:ext cx="219456" cy="1463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4418315" y="3668038"/>
            <a:ext cx="219456" cy="1463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477531" y="2049057"/>
            <a:ext cx="219456" cy="1463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081895" y="4440387"/>
            <a:ext cx="3615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Las evidencias de los alumnos se envían hasta el día viernes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5340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40570" y="635692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chemeClr val="accent1"/>
                </a:solidFill>
                <a:latin typeface="Ink Free" panose="03080402000500000000" pitchFamily="66" charset="0"/>
              </a:rPr>
              <a:t>Evidencia</a:t>
            </a:r>
            <a:endParaRPr lang="es-MX" sz="2800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2" y="1771649"/>
            <a:ext cx="5880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</TotalTime>
  <Words>120</Words>
  <Application>Microsoft Office PowerPoint</Application>
  <PresentationFormat>A4 (210 x 297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Carranza</dc:creator>
  <cp:lastModifiedBy>Usuario</cp:lastModifiedBy>
  <cp:revision>11</cp:revision>
  <dcterms:created xsi:type="dcterms:W3CDTF">2020-10-05T18:40:49Z</dcterms:created>
  <dcterms:modified xsi:type="dcterms:W3CDTF">2020-10-27T21:00:02Z</dcterms:modified>
</cp:coreProperties>
</file>