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60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27/10/2020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97394" y="4109797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En el transcurso del día  12  alumnos enviaron sus evidencias a la plataforma establecida. 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El día de hoy,  en el programa de aprende en casa se vio </a:t>
            </a:r>
            <a:r>
              <a:rPr lang="es-MX" sz="1100" dirty="0" smtClean="0"/>
              <a:t>el campo de exploración y comprensión del mundo. Donde se vio el tema de los fenómenos naturales, dando la explicación de como se provocan estos fenómenos, mediante explicaciones y algunos experimentos. Dando como ejemplos, la lluvia, el terremoto, la erupción de un volcán. </a:t>
            </a:r>
          </a:p>
          <a:p>
            <a:r>
              <a:rPr lang="es-MX" sz="1100" dirty="0" smtClean="0"/>
              <a:t>La actividad para reforzar  se indico a los alumnos que recordaran si en algún momento han visto algún fenómeno natural y que lo representaran mediante un dibujo.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943974" y="2579990"/>
            <a:ext cx="198127" cy="157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140</Words>
  <Application>Microsoft Office PowerPoint</Application>
  <PresentationFormat>Carta (216 x 279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monse vazquez</cp:lastModifiedBy>
  <cp:revision>47</cp:revision>
  <dcterms:created xsi:type="dcterms:W3CDTF">2020-10-05T15:20:07Z</dcterms:created>
  <dcterms:modified xsi:type="dcterms:W3CDTF">2020-10-28T20:43:32Z</dcterms:modified>
</cp:coreProperties>
</file>