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778C"/>
    <a:srgbClr val="EB9CB2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3" d="100"/>
          <a:sy n="93" d="100"/>
        </p:scale>
        <p:origin x="1416" y="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22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093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53040"/>
            <a:ext cx="1478756" cy="767656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53039"/>
            <a:ext cx="4350544" cy="767656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55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5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80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79"/>
            <a:ext cx="2777490" cy="5364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2"/>
            <a:ext cx="2777490" cy="53644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27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38234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39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38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415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975360"/>
            <a:ext cx="3757045" cy="7010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03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73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68082B46-D362-4843-9A98-BB83C8F50118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97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1059174"/>
            <a:ext cx="6773779" cy="71870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529308" y="53947"/>
            <a:ext cx="38715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600" b="1" dirty="0">
              <a:solidFill>
                <a:schemeClr val="accent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7" y="6426898"/>
            <a:ext cx="1075935" cy="2627464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56411" y="983788"/>
            <a:ext cx="6617368" cy="907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Marca de verificación iconos de la computadora, paloma, ángulo, rectángulo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89844" l="5000" r="94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881" y="1953323"/>
            <a:ext cx="272874" cy="3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5847348" y="4102300"/>
            <a:ext cx="697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" panose="020E0602020502020306" pitchFamily="34" charset="0"/>
              </a:rPr>
              <a:t>17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47348" y="453515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erlin Sans FB" panose="020E0602020502020306" pitchFamily="34" charset="0"/>
              </a:rPr>
              <a:t>3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847348" y="503376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" panose="020E0602020502020306" pitchFamily="34" charset="0"/>
              </a:rPr>
              <a:t>10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659425" y="5200816"/>
            <a:ext cx="3187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Falta de internet 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348302" y="6050781"/>
            <a:ext cx="51320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Berlin Sans FB" panose="020E0602020502020306" pitchFamily="34" charset="0"/>
              </a:rPr>
              <a:t>El día de hoy en la programación de aprende </a:t>
            </a:r>
            <a:r>
              <a:rPr lang="es-MX" dirty="0" smtClean="0">
                <a:latin typeface="Berlin Sans FB" panose="020E0602020502020306" pitchFamily="34" charset="0"/>
              </a:rPr>
              <a:t>en casa se trabajaron 2 campos formativos, el primero es exploración y comprensión del mundo natural y social acerca de comunicar hallazgos de fenómenos y elementos naturales, el otro campo formativo es pensamiento matemático en relación a la ubicación de objetos. </a:t>
            </a:r>
            <a:endParaRPr lang="es-MX" dirty="0" smtClean="0">
              <a:latin typeface="Berlin Sans FB" panose="020E0602020502020306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156411" y="645013"/>
            <a:ext cx="6388767" cy="1206519"/>
          </a:xfrm>
          <a:prstGeom prst="roundRect">
            <a:avLst/>
          </a:prstGeom>
          <a:solidFill>
            <a:srgbClr val="EB9CB2"/>
          </a:solidFill>
          <a:ln w="28575">
            <a:solidFill>
              <a:srgbClr val="E5778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Pentágono 9"/>
          <p:cNvSpPr/>
          <p:nvPr/>
        </p:nvSpPr>
        <p:spPr>
          <a:xfrm>
            <a:off x="56205" y="723421"/>
            <a:ext cx="6801795" cy="1066712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  <a:latin typeface="Berlin Sans FB" panose="020E0602020502020306" pitchFamily="34" charset="0"/>
              </a:rPr>
              <a:t>Nombre de la educadora practicante:  Alejandra Abigail Bustos Gutiérrez </a:t>
            </a:r>
            <a:endParaRPr lang="es-MX" sz="16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Nombre del jardín de niños: Nueva Creación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Grupo de practica: 2 “B”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Fecha: </a:t>
            </a:r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27 </a:t>
            </a:r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octubre del 2020</a:t>
            </a:r>
          </a:p>
        </p:txBody>
      </p:sp>
      <p:pic>
        <p:nvPicPr>
          <p:cNvPr id="22" name="Picture 2" descr="Marca de verificación iconos de la computadora, paloma, ángulo, rectángulo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89844" l="5000" r="94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03" y="3537926"/>
            <a:ext cx="272874" cy="3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Marca de verificación iconos de la computadora, paloma, ángulo, rectángulo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89844" l="5000" r="94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881" y="2197295"/>
            <a:ext cx="272874" cy="3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0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2063</TotalTime>
  <Words>96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Berlin Sans FB</vt:lpstr>
      <vt:lpstr>Calibri</vt:lpstr>
      <vt:lpstr>Calibri Light</vt:lpstr>
      <vt:lpstr>Ink Free</vt:lpstr>
      <vt:lpstr>Retrospección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aagtz99@gmail.com</cp:lastModifiedBy>
  <cp:revision>52</cp:revision>
  <dcterms:created xsi:type="dcterms:W3CDTF">2020-09-29T16:02:14Z</dcterms:created>
  <dcterms:modified xsi:type="dcterms:W3CDTF">2020-10-28T05:28:01Z</dcterms:modified>
</cp:coreProperties>
</file>