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1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880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235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302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36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9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39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835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115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6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55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CF2AE-D4C2-4B70-84BF-A88892A8F0AC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B6951-F413-487F-868C-30518821F3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51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03572" y="1343484"/>
            <a:ext cx="5773779" cy="75635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77379" y="414203"/>
            <a:ext cx="3497432" cy="5458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0699" indent="-300699">
              <a:buFont typeface="Wingdings" panose="05000000000000000000" pitchFamily="2" charset="2"/>
              <a:buChar char="Ø"/>
            </a:pPr>
            <a:r>
              <a:rPr lang="es-MX" sz="2947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47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33972" y="1105162"/>
            <a:ext cx="3500798" cy="11282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83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sz="1683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sz="1683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631419" y="9261551"/>
            <a:ext cx="5773779" cy="48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63" b="1" u="sng" dirty="0">
                <a:latin typeface="Ink Free" panose="03080402000500000000" pitchFamily="66" charset="0"/>
              </a:rPr>
              <a:t>Nota: </a:t>
            </a:r>
            <a:r>
              <a:rPr lang="es-MX" sz="1263" b="1" dirty="0">
                <a:latin typeface="Ink Free" panose="03080402000500000000" pitchFamily="66" charset="0"/>
              </a:rPr>
              <a:t>los días que tengan clase virtual agregaran una fotografía para evidenciar la intervención a distancia.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291363" y="333227"/>
            <a:ext cx="3358644" cy="1258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9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BAC6947-9EE0-4F7E-BC82-8416B2123A59}"/>
              </a:ext>
            </a:extLst>
          </p:cNvPr>
          <p:cNvSpPr txBox="1"/>
          <p:nvPr/>
        </p:nvSpPr>
        <p:spPr>
          <a:xfrm rot="21181461">
            <a:off x="5609439" y="1669792"/>
            <a:ext cx="1787252" cy="38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94"/>
              <a:t>27/10/2020</a:t>
            </a:r>
            <a:endParaRPr lang="es-MX" sz="1894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41" y="6992370"/>
            <a:ext cx="1132293" cy="2765092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E441BACA-57BB-4F4F-85F6-B7F3B81FFBE3}"/>
              </a:ext>
            </a:extLst>
          </p:cNvPr>
          <p:cNvSpPr/>
          <p:nvPr/>
        </p:nvSpPr>
        <p:spPr>
          <a:xfrm>
            <a:off x="1683810" y="6510155"/>
            <a:ext cx="5213301" cy="709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661" indent="-163661">
              <a:buFont typeface="Arial" panose="020B0604020202020204" pitchFamily="34" charset="0"/>
              <a:buChar char="•"/>
            </a:pPr>
            <a:endParaRPr lang="es-MX" sz="1145" dirty="0">
              <a:latin typeface="Berlin Sans FB" panose="020E0602020502020306" pitchFamily="34" charset="0"/>
            </a:endParaRPr>
          </a:p>
          <a:p>
            <a:pPr marL="163661" indent="-163661">
              <a:buFont typeface="Arial" panose="020B0604020202020204" pitchFamily="34" charset="0"/>
              <a:buChar char="•"/>
            </a:pPr>
            <a:endParaRPr lang="es-MX" sz="1145" dirty="0">
              <a:latin typeface="Berlin Sans FB" panose="020E0602020502020306" pitchFamily="34" charset="0"/>
            </a:endParaRPr>
          </a:p>
          <a:p>
            <a:endParaRPr lang="es-MX" sz="1719" dirty="0">
              <a:latin typeface="Berlin Sans FB" panose="020E0602020502020306" pitchFamily="34" charset="0"/>
            </a:endParaRP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C624609B-E99D-41DF-B945-2FD29FBCFD95}"/>
              </a:ext>
            </a:extLst>
          </p:cNvPr>
          <p:cNvSpPr/>
          <p:nvPr/>
        </p:nvSpPr>
        <p:spPr>
          <a:xfrm>
            <a:off x="5096162" y="3662020"/>
            <a:ext cx="283651" cy="281680"/>
          </a:xfrm>
          <a:prstGeom prst="mathMultiply">
            <a:avLst/>
          </a:prstGeom>
          <a:solidFill>
            <a:srgbClr val="BEDED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2F01438-9228-4FB3-91B3-5D22144BC69D}"/>
              </a:ext>
            </a:extLst>
          </p:cNvPr>
          <p:cNvSpPr/>
          <p:nvPr/>
        </p:nvSpPr>
        <p:spPr>
          <a:xfrm>
            <a:off x="1598110" y="6730652"/>
            <a:ext cx="5265692" cy="145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ctr" defTabSz="1008035">
              <a:buFont typeface="Arial" panose="020B0604020202020204" pitchFamily="34" charset="0"/>
              <a:buChar char="•"/>
              <a:defRPr/>
            </a:pPr>
            <a:r>
              <a:rPr lang="es-MX" sz="1050">
                <a:latin typeface="Berlin Sans FB" panose="020E0602020502020306" pitchFamily="34" charset="0"/>
              </a:rPr>
              <a:t>5 Alummos se conectaron </a:t>
            </a:r>
          </a:p>
          <a:p>
            <a:pPr marL="171450" lvl="0" indent="-171450" algn="ctr" defTabSz="1008035">
              <a:buFont typeface="Arial" panose="020B0604020202020204" pitchFamily="34" charset="0"/>
              <a:buChar char="•"/>
              <a:defRPr/>
            </a:pPr>
            <a:r>
              <a:rPr lang="es-MX" sz="1050">
                <a:latin typeface="Berlin Sans FB" panose="020E0602020502020306" pitchFamily="34" charset="0"/>
              </a:rPr>
              <a:t>Mamá de Siomara me comentó que no se iba a poder conectar a la clase </a:t>
            </a:r>
          </a:p>
          <a:p>
            <a:pPr lvl="0" algn="ctr" defTabSz="1008035">
              <a:defRPr/>
            </a:pPr>
            <a:endParaRPr lang="es-MX" sz="1050">
              <a:latin typeface="Berlin Sans FB" panose="020E0602020502020306" pitchFamily="34" charset="0"/>
            </a:endParaRPr>
          </a:p>
          <a:p>
            <a:pPr marL="171450" lvl="0" indent="-171450" algn="ctr" defTabSz="1008035">
              <a:buFont typeface="Arial" panose="020B0604020202020204" pitchFamily="34" charset="0"/>
              <a:buChar char="•"/>
              <a:defRPr/>
            </a:pPr>
            <a:endParaRPr lang="es-MX" sz="1050">
              <a:latin typeface="Berlin Sans FB" panose="020E0602020502020306" pitchFamily="34" charset="0"/>
            </a:endParaRPr>
          </a:p>
          <a:p>
            <a:pPr lvl="0" algn="ctr" defTabSz="1008035">
              <a:defRPr/>
            </a:pPr>
            <a:endParaRPr lang="es-MX" sz="1050">
              <a:latin typeface="Berlin Sans FB" panose="020E0602020502020306" pitchFamily="34" charset="0"/>
            </a:endParaRPr>
          </a:p>
          <a:p>
            <a:pPr lvl="0" algn="ctr" defTabSz="1008035">
              <a:defRPr/>
            </a:pPr>
            <a:endParaRPr lang="es-MX">
              <a:latin typeface="Berlin Sans FB" panose="020E0602020502020306" pitchFamily="34" charset="0"/>
            </a:endParaRPr>
          </a:p>
          <a:p>
            <a:pPr lvl="0" algn="ctr" defTabSz="1008035">
              <a:defRPr/>
            </a:pPr>
            <a:endParaRPr lang="es-MX" dirty="0">
              <a:latin typeface="Berlin Sans FB" panose="020E0602020502020306" pitchFamily="34" charset="0"/>
            </a:endParaRPr>
          </a:p>
        </p:txBody>
      </p:sp>
      <p:sp>
        <p:nvSpPr>
          <p:cNvPr id="18" name="Signo de multiplicación 17">
            <a:extLst>
              <a:ext uri="{FF2B5EF4-FFF2-40B4-BE49-F238E27FC236}">
                <a16:creationId xmlns:a16="http://schemas.microsoft.com/office/drawing/2014/main" id="{A385203F-672C-4E6A-8AC1-F4687667C080}"/>
              </a:ext>
            </a:extLst>
          </p:cNvPr>
          <p:cNvSpPr/>
          <p:nvPr/>
        </p:nvSpPr>
        <p:spPr>
          <a:xfrm>
            <a:off x="6064250" y="2598640"/>
            <a:ext cx="203200" cy="170277"/>
          </a:xfrm>
          <a:prstGeom prst="mathMultiply">
            <a:avLst/>
          </a:prstGeom>
          <a:solidFill>
            <a:srgbClr val="BEDED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0A2A01BF-3C3B-44EC-B45B-76A6050D03DC}"/>
              </a:ext>
            </a:extLst>
          </p:cNvPr>
          <p:cNvSpPr/>
          <p:nvPr/>
        </p:nvSpPr>
        <p:spPr>
          <a:xfrm>
            <a:off x="5096162" y="3963513"/>
            <a:ext cx="283651" cy="281680"/>
          </a:xfrm>
          <a:prstGeom prst="mathMultiply">
            <a:avLst/>
          </a:prstGeom>
          <a:solidFill>
            <a:srgbClr val="BEDED3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9505053-45C6-42AB-9A9B-DAAD0F793CC4}"/>
              </a:ext>
            </a:extLst>
          </p:cNvPr>
          <p:cNvSpPr txBox="1"/>
          <p:nvPr/>
        </p:nvSpPr>
        <p:spPr>
          <a:xfrm>
            <a:off x="6401904" y="4578647"/>
            <a:ext cx="548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1809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557A5D62-357D-4B49-94D2-B788DCA3A8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2" y="192186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sz="2400"/>
          </a:p>
        </p:txBody>
      </p:sp>
      <p:pic>
        <p:nvPicPr>
          <p:cNvPr id="5" name="Picture 4" descr=" ">
            <a:extLst>
              <a:ext uri="{FF2B5EF4-FFF2-40B4-BE49-F238E27FC236}">
                <a16:creationId xmlns:a16="http://schemas.microsoft.com/office/drawing/2014/main" id="{836C91EE-A742-440F-B62E-BCCE352CD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7902548" cy="1008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CE52870-789F-40B9-B26C-9182C65D1678}"/>
              </a:ext>
            </a:extLst>
          </p:cNvPr>
          <p:cNvSpPr txBox="1"/>
          <p:nvPr/>
        </p:nvSpPr>
        <p:spPr>
          <a:xfrm>
            <a:off x="17491" y="196881"/>
            <a:ext cx="68580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>
                <a:solidFill>
                  <a:schemeClr val="bg2">
                    <a:lumMod val="75000"/>
                  </a:schemeClr>
                </a:solidFill>
                <a:latin typeface="Annamellia" pitchFamily="2" charset="0"/>
              </a:rPr>
              <a:t>Clase en línea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9DB8B9A-58F2-4320-B1BF-79B7757C248D}"/>
              </a:ext>
            </a:extLst>
          </p:cNvPr>
          <p:cNvSpPr txBox="1"/>
          <p:nvPr/>
        </p:nvSpPr>
        <p:spPr>
          <a:xfrm>
            <a:off x="0" y="111024"/>
            <a:ext cx="68580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>
                <a:solidFill>
                  <a:srgbClr val="F5B5A1"/>
                </a:solidFill>
                <a:latin typeface="Annamellia" pitchFamily="2" charset="0"/>
              </a:rPr>
              <a:t>Clase en línea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82E0F52-B3D8-4346-AF82-2E394C379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3" y="1557574"/>
            <a:ext cx="4483636" cy="817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63F59E63-CA25-4D19-A1D5-904F4CD786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0" t="10678" r="22620" b="5457"/>
          <a:stretch/>
        </p:blipFill>
        <p:spPr bwMode="auto">
          <a:xfrm>
            <a:off x="4961104" y="7160257"/>
            <a:ext cx="2862705" cy="2509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030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90</Words>
  <Application>Microsoft Office PowerPoint</Application>
  <PresentationFormat>Personalizado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Annamellia</vt:lpstr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3</cp:revision>
  <dcterms:created xsi:type="dcterms:W3CDTF">2020-10-28T01:27:09Z</dcterms:created>
  <dcterms:modified xsi:type="dcterms:W3CDTF">2020-10-28T01:52:50Z</dcterms:modified>
</cp:coreProperties>
</file>