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53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01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97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5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01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0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3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45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4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9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4E28-F112-4B4F-926A-FF0462D8C7D1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70E5-8154-4D81-BFB5-6A910FF12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6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89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03648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500444"/>
            <a:ext cx="6858000" cy="144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srgbClr val="FF6699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377523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Martes </a:t>
            </a:r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27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octubre 2020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287751" y="396679"/>
            <a:ext cx="6264696" cy="8352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Elipse"/>
          <p:cNvSpPr/>
          <p:nvPr/>
        </p:nvSpPr>
        <p:spPr>
          <a:xfrm>
            <a:off x="4293096" y="2939142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301480" y="3335219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9971" y="40820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11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0299" y="5351271"/>
            <a:ext cx="22011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prstClr val="black"/>
                </a:solidFill>
                <a:latin typeface="Century Gothic" pitchFamily="34" charset="0"/>
              </a:rPr>
              <a:t>Dos de ellos están justificados.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051444" y="68356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prstClr val="black"/>
                </a:solidFill>
                <a:latin typeface="Century Gothic" pitchFamily="34" charset="0"/>
              </a:rPr>
              <a:t>27/10/2020</a:t>
            </a:r>
            <a:endParaRPr lang="es-MX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42798" y="585428"/>
            <a:ext cx="1872208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958">
            <a:off x="520408" y="171594"/>
            <a:ext cx="1023948" cy="10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Elipse"/>
          <p:cNvSpPr/>
          <p:nvPr/>
        </p:nvSpPr>
        <p:spPr>
          <a:xfrm>
            <a:off x="5738431" y="1857399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0688" y="6228184"/>
            <a:ext cx="5603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El día de hoy realizamos un experimento pero siento que tuve muchos errores y una gran área de oportunidad: Necesito explicar con palabras más simples algunos términos para que la información sea mejor comprendida por los alumnos. Aun así les gusto hacer algo nuevo y manipular diferentes materiales . Mi tono de voz estuvo bien, solo debo seguir atenta con los tiempos de cada clase para que no me sobre o falte tiempo. </a:t>
            </a:r>
            <a:r>
              <a:rPr lang="es-MX" sz="1400" smtClean="0">
                <a:latin typeface="Century Gothic" pitchFamily="34" charset="0"/>
              </a:rPr>
              <a:t>Y </a:t>
            </a:r>
            <a:r>
              <a:rPr lang="es-MX" sz="1400" dirty="0" smtClean="0">
                <a:latin typeface="Century Gothic" pitchFamily="34" charset="0"/>
              </a:rPr>
              <a:t>la evaluación se hizo igual que siempre, por medio de la recolección de evidencias por </a:t>
            </a:r>
            <a:r>
              <a:rPr lang="es-MX" sz="1400" dirty="0" err="1" smtClean="0">
                <a:latin typeface="Century Gothic" pitchFamily="34" charset="0"/>
              </a:rPr>
              <a:t>facebook</a:t>
            </a:r>
            <a:r>
              <a:rPr lang="es-MX" sz="1400" dirty="0" smtClean="0">
                <a:latin typeface="Century Gothic" pitchFamily="34" charset="0"/>
              </a:rPr>
              <a:t>.</a:t>
            </a:r>
            <a:endParaRPr lang="es-MX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3423" y="3991721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97360" y="160890"/>
            <a:ext cx="4860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>
                <a:ln w="76200">
                  <a:solidFill>
                    <a:prstClr val="white"/>
                  </a:solidFill>
                </a:ln>
                <a:solidFill>
                  <a:srgbClr val="FF6699"/>
                </a:solidFill>
                <a:latin typeface="Cream candy" pitchFamily="50" charset="0"/>
              </a:rPr>
              <a:t>Evidencia fotográfica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98687" y="160890"/>
            <a:ext cx="4860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>
                <a:solidFill>
                  <a:srgbClr val="FF6699"/>
                </a:solidFill>
                <a:latin typeface="Cream candy" pitchFamily="50" charset="0"/>
              </a:rPr>
              <a:t>Evidencia fotográfica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6" y="1547663"/>
            <a:ext cx="5388644" cy="38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0697"/>
          <a:stretch/>
        </p:blipFill>
        <p:spPr bwMode="auto">
          <a:xfrm>
            <a:off x="781336" y="5370066"/>
            <a:ext cx="5388644" cy="229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115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2</cp:revision>
  <dcterms:created xsi:type="dcterms:W3CDTF">2020-10-28T03:29:05Z</dcterms:created>
  <dcterms:modified xsi:type="dcterms:W3CDTF">2020-10-28T03:39:30Z</dcterms:modified>
</cp:coreProperties>
</file>