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CCFF"/>
    <a:srgbClr val="FFCCFF"/>
    <a:srgbClr val="66FFFF"/>
    <a:srgbClr val="CC66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2070" y="4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27 de Octubre del 2020 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25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7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La reunión virtual inicio a las 9:00 por sala de Facebook a la cual asistieron 18 alumnos y 25 mandaron sus evidencias. No se reportaron 7 alumnos y 3 de ellos no lo han hecho por todo el mes.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989351"/>
            <a:ext cx="5906125" cy="59093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27 de octubre comenzó la reunión a las 9:00 a.m. por la plataforma de Facebook, utilizando la sala virtual, teniendo una duración de 1 hora.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fortalecer el campo de exploración y comprensión del mundo natural y social con el tema de los fenómenos naturales, conversamos acerca de diversos fenómenos, sus causas y nos enfocamos en el tornado para realizar un experimento que les agrado mucho a los alumnos, este consistía en llenar una botella con agua, colorante, diamantina, jabón de trastes, para crear un efecto de tornado al darle vueltas con mucha velocidad.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cuanto a la de pensamiento matemático jugaron a la maestra dice, la cual consistió en traer lo que les pedía y moverlo hacia donde se les indicaba.</a:t>
            </a:r>
          </a:p>
          <a:p>
            <a:r>
              <a:rPr lang="es-ES" dirty="0">
                <a:latin typeface="Century Gothic" panose="020B0502020202020204" pitchFamily="34" charset="0"/>
              </a:rPr>
              <a:t>Las actividades del día de hoy fueron muy dinámicas para ellos y se mostraron emocionados.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82" y="8385417"/>
            <a:ext cx="5011346" cy="1072989"/>
          </a:xfrm>
          <a:prstGeom prst="rect">
            <a:avLst/>
          </a:prstGeom>
        </p:spPr>
      </p:pic>
      <p:pic>
        <p:nvPicPr>
          <p:cNvPr id="4" name="Imagen 3" descr="Imagen que contiene foto, posando, grupo, joven&#10;&#10;Descripción generada automáticamente">
            <a:extLst>
              <a:ext uri="{FF2B5EF4-FFF2-40B4-BE49-F238E27FC236}">
                <a16:creationId xmlns:a16="http://schemas.microsoft.com/office/drawing/2014/main" id="{0BE57BB9-04B4-43C6-AF88-D176F4C7B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50" y="42179"/>
            <a:ext cx="1777802" cy="3851903"/>
          </a:xfrm>
          <a:prstGeom prst="rect">
            <a:avLst/>
          </a:prstGeom>
        </p:spPr>
      </p:pic>
      <p:pic>
        <p:nvPicPr>
          <p:cNvPr id="7" name="Imagen 6" descr="Imagen que contiene persona, hombre, tabla, foto&#10;&#10;Descripción generada automáticamente">
            <a:extLst>
              <a:ext uri="{FF2B5EF4-FFF2-40B4-BE49-F238E27FC236}">
                <a16:creationId xmlns:a16="http://schemas.microsoft.com/office/drawing/2014/main" id="{65ED87FC-5F49-489C-9F4F-29F9BED67E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49" y="4608513"/>
            <a:ext cx="1777803" cy="3851905"/>
          </a:xfrm>
          <a:prstGeom prst="rect">
            <a:avLst/>
          </a:prstGeom>
        </p:spPr>
      </p:pic>
      <p:pic>
        <p:nvPicPr>
          <p:cNvPr id="10" name="Imagen 9" descr="Imagen que contiene foto, interior, persona, mujer&#10;&#10;Descripción generada automáticamente">
            <a:extLst>
              <a:ext uri="{FF2B5EF4-FFF2-40B4-BE49-F238E27FC236}">
                <a16:creationId xmlns:a16="http://schemas.microsoft.com/office/drawing/2014/main" id="{3058E39F-62F4-4DBA-9A36-8E13F55F91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311" y="4608513"/>
            <a:ext cx="1812417" cy="3926903"/>
          </a:xfrm>
          <a:prstGeom prst="rect">
            <a:avLst/>
          </a:prstGeom>
        </p:spPr>
      </p:pic>
      <p:pic>
        <p:nvPicPr>
          <p:cNvPr id="13" name="Imagen 12" descr="Imagen que contiene persona, niño, foto, joven&#10;&#10;Descripción generada automáticamente">
            <a:extLst>
              <a:ext uri="{FF2B5EF4-FFF2-40B4-BE49-F238E27FC236}">
                <a16:creationId xmlns:a16="http://schemas.microsoft.com/office/drawing/2014/main" id="{5F990F53-B320-4C76-A3A8-1B8206120F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311" y="267178"/>
            <a:ext cx="1812417" cy="392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</TotalTime>
  <Words>272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32</cp:revision>
  <dcterms:created xsi:type="dcterms:W3CDTF">2020-10-05T22:46:43Z</dcterms:created>
  <dcterms:modified xsi:type="dcterms:W3CDTF">2020-10-28T03:38:29Z</dcterms:modified>
</cp:coreProperties>
</file>