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CCFF"/>
    <a:srgbClr val="FFCCFF"/>
    <a:srgbClr val="66FFFF"/>
    <a:srgbClr val="CC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2070" y="42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Martes 27 de Octubre del 2020 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Facebook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18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25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7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La reunión virtual inicio a las 9:00 por sala de Facebook a la cual asistieron 18 alumnos y 25 mandaron sus evidencias. No se reportaron 7 alumnos y 3 de ellos no lo han hecho por todo el mes.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6" name="Picture 2" descr="Facebook - Home | Facebook">
            <a:extLst>
              <a:ext uri="{FF2B5EF4-FFF2-40B4-BE49-F238E27FC236}">
                <a16:creationId xmlns:a16="http://schemas.microsoft.com/office/drawing/2014/main" id="{4F6F8B0B-643E-4573-924E-924C0EB53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2667" b="96889" l="4000" r="98667">
                        <a14:foregroundMark x1="17778" y1="65778" x2="48000" y2="51556"/>
                        <a14:foregroundMark x1="81778" y1="74667" x2="65778" y2="35556"/>
                        <a14:foregroundMark x1="29333" y1="87111" x2="50222" y2="96000"/>
                        <a14:foregroundMark x1="50222" y1="96000" x2="72444" y2="90222"/>
                        <a14:foregroundMark x1="72444" y1="90222" x2="92889" y2="71111"/>
                        <a14:foregroundMark x1="92889" y1="71111" x2="94222" y2="45333"/>
                        <a14:foregroundMark x1="94222" y1="45333" x2="79556" y2="20000"/>
                        <a14:foregroundMark x1="79556" y1="20000" x2="53333" y2="10667"/>
                        <a14:foregroundMark x1="53333" y1="10667" x2="29333" y2="12000"/>
                        <a14:foregroundMark x1="29333" y1="12000" x2="16444" y2="31556"/>
                        <a14:foregroundMark x1="16444" y1="31556" x2="16889" y2="56000"/>
                        <a14:foregroundMark x1="16889" y1="56000" x2="24000" y2="79111"/>
                        <a14:foregroundMark x1="24000" y1="79111" x2="31111" y2="88000"/>
                        <a14:foregroundMark x1="64889" y1="96889" x2="32889" y2="96889"/>
                        <a14:foregroundMark x1="52444" y1="96889" x2="50667" y2="64000"/>
                        <a14:foregroundMark x1="4444" y1="57778" x2="7111" y2="42667"/>
                        <a14:foregroundMark x1="34667" y1="8000" x2="56889" y2="6222"/>
                        <a14:foregroundMark x1="98667" y1="51556" x2="97778" y2="46222"/>
                        <a14:foregroundMark x1="53333" y1="87111" x2="59556" y2="32889"/>
                        <a14:foregroundMark x1="46222" y1="68444" x2="58667" y2="13333"/>
                        <a14:foregroundMark x1="44444" y1="41778" x2="60444" y2="24889"/>
                        <a14:foregroundMark x1="60444" y1="24889" x2="60444" y2="24889"/>
                        <a14:foregroundMark x1="47111" y1="33778" x2="68444" y2="25778"/>
                        <a14:foregroundMark x1="65778" y1="65778" x2="64889" y2="47111"/>
                        <a14:foregroundMark x1="52444" y1="8889" x2="49778" y2="2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852654"/>
            <a:ext cx="441328" cy="44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989351"/>
            <a:ext cx="5906125" cy="59093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martes 27 de octubre comenzó la reunión a las 9:00 a.m. por la plataforma de Facebook, utilizando la sala virtual, teniendo una duración de 1 hora.</a:t>
            </a:r>
          </a:p>
          <a:p>
            <a:r>
              <a:rPr lang="es-ES" dirty="0">
                <a:latin typeface="Century Gothic" panose="020B0502020202020204" pitchFamily="34" charset="0"/>
              </a:rPr>
              <a:t>Para fortalecer el campo de exploración y comprensión del mundo natural y social con el tema de los fenómenos naturales, conversamos acerca de diversos fenómenos, sus causas y nos enfocamos en el tornado para realizar un experimento que les agrado mucho a los alumnos, este consistía en llenar una botella con agua, colorante, diamantina, jabón de trastes, para crear un efecto de tornado al darle vueltas con mucha velocidad.</a:t>
            </a:r>
          </a:p>
          <a:p>
            <a:r>
              <a:rPr lang="es-ES" dirty="0">
                <a:latin typeface="Century Gothic" panose="020B0502020202020204" pitchFamily="34" charset="0"/>
              </a:rPr>
              <a:t>En cuanto a la de pensamiento matemático jugaron a la maestra dice, la cual consistió en traer lo que les pedía y moverlo hacia donde se les indicaba.</a:t>
            </a:r>
          </a:p>
          <a:p>
            <a:r>
              <a:rPr lang="es-ES" dirty="0">
                <a:latin typeface="Century Gothic" panose="020B0502020202020204" pitchFamily="34" charset="0"/>
              </a:rPr>
              <a:t>Las actividades del día de hoy fueron muy dinámicas para ellos y se mostraron emocionados.</a:t>
            </a:r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382" y="8385417"/>
            <a:ext cx="5011346" cy="1072989"/>
          </a:xfrm>
          <a:prstGeom prst="rect">
            <a:avLst/>
          </a:prstGeom>
        </p:spPr>
      </p:pic>
      <p:pic>
        <p:nvPicPr>
          <p:cNvPr id="4" name="Imagen 3" descr="Imagen que contiene foto, posando, grupo, joven&#10;&#10;Descripción generada automáticamente">
            <a:extLst>
              <a:ext uri="{FF2B5EF4-FFF2-40B4-BE49-F238E27FC236}">
                <a16:creationId xmlns:a16="http://schemas.microsoft.com/office/drawing/2014/main" id="{0BE57BB9-04B4-43C6-AF88-D176F4C7BA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50" y="42179"/>
            <a:ext cx="1777802" cy="3851903"/>
          </a:xfrm>
          <a:prstGeom prst="rect">
            <a:avLst/>
          </a:prstGeom>
        </p:spPr>
      </p:pic>
      <p:pic>
        <p:nvPicPr>
          <p:cNvPr id="7" name="Imagen 6" descr="Imagen que contiene persona, hombre, tabla, foto&#10;&#10;Descripción generada automáticamente">
            <a:extLst>
              <a:ext uri="{FF2B5EF4-FFF2-40B4-BE49-F238E27FC236}">
                <a16:creationId xmlns:a16="http://schemas.microsoft.com/office/drawing/2014/main" id="{65ED87FC-5F49-489C-9F4F-29F9BED67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49" y="4608513"/>
            <a:ext cx="1777803" cy="3851905"/>
          </a:xfrm>
          <a:prstGeom prst="rect">
            <a:avLst/>
          </a:prstGeom>
        </p:spPr>
      </p:pic>
      <p:pic>
        <p:nvPicPr>
          <p:cNvPr id="10" name="Imagen 9" descr="Imagen que contiene foto, interior, persona, mujer&#10;&#10;Descripción generada automáticamente">
            <a:extLst>
              <a:ext uri="{FF2B5EF4-FFF2-40B4-BE49-F238E27FC236}">
                <a16:creationId xmlns:a16="http://schemas.microsoft.com/office/drawing/2014/main" id="{3058E39F-62F4-4DBA-9A36-8E13F55F9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311" y="4608513"/>
            <a:ext cx="1812417" cy="3926903"/>
          </a:xfrm>
          <a:prstGeom prst="rect">
            <a:avLst/>
          </a:prstGeom>
        </p:spPr>
      </p:pic>
      <p:pic>
        <p:nvPicPr>
          <p:cNvPr id="13" name="Imagen 12" descr="Imagen que contiene persona, niño, foto, joven&#10;&#10;Descripción generada automáticamente">
            <a:extLst>
              <a:ext uri="{FF2B5EF4-FFF2-40B4-BE49-F238E27FC236}">
                <a16:creationId xmlns:a16="http://schemas.microsoft.com/office/drawing/2014/main" id="{5F990F53-B320-4C76-A3A8-1B8206120F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311" y="267178"/>
            <a:ext cx="1812417" cy="392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272</Words>
  <Application>Microsoft Office PowerPoint</Application>
  <PresentationFormat>Carta (216 x 279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32</cp:revision>
  <dcterms:created xsi:type="dcterms:W3CDTF">2020-10-05T22:46:43Z</dcterms:created>
  <dcterms:modified xsi:type="dcterms:W3CDTF">2020-10-28T03:38:29Z</dcterms:modified>
</cp:coreProperties>
</file>