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7" r:id="rId5"/>
  </p:sldIdLst>
  <p:sldSz cx="107997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>
        <p:scale>
          <a:sx n="60" d="100"/>
          <a:sy n="60" d="100"/>
        </p:scale>
        <p:origin x="14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800563" cy="16200438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951" y="4280108"/>
            <a:ext cx="6270177" cy="3580096"/>
          </a:xfrm>
        </p:spPr>
        <p:txBody>
          <a:bodyPr anchor="b">
            <a:noAutofit/>
          </a:bodyPr>
          <a:lstStyle>
            <a:lvl1pPr algn="ctr">
              <a:defRPr sz="5669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951" y="8500216"/>
            <a:ext cx="6270177" cy="3254382"/>
          </a:xfrm>
        </p:spPr>
        <p:txBody>
          <a:bodyPr anchor="t">
            <a:normAutofit/>
          </a:bodyPr>
          <a:lstStyle>
            <a:lvl1pPr marL="0" indent="0" algn="ctr">
              <a:buNone/>
              <a:defRPr sz="2362">
                <a:solidFill>
                  <a:schemeClr val="tx1"/>
                </a:solidFill>
              </a:defRPr>
            </a:lvl1pPr>
            <a:lvl2pPr marL="5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3721" y="11940327"/>
            <a:ext cx="795190" cy="660018"/>
          </a:xfrm>
        </p:spPr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9951" y="11940327"/>
            <a:ext cx="4800910" cy="6600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773" y="11940327"/>
            <a:ext cx="488355" cy="660018"/>
          </a:xfrm>
        </p:spPr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85568" y="8200211"/>
            <a:ext cx="60389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11375304"/>
            <a:ext cx="8029825" cy="1338787"/>
          </a:xfrm>
        </p:spPr>
        <p:txBody>
          <a:bodyPr anchor="b">
            <a:normAutofit/>
          </a:bodyPr>
          <a:lstStyle>
            <a:lvl1pPr algn="ctr">
              <a:defRPr sz="2835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092" y="2440066"/>
            <a:ext cx="8375582" cy="794022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968" y="12714091"/>
            <a:ext cx="8029825" cy="1166280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2142278"/>
            <a:ext cx="8029825" cy="7317977"/>
          </a:xfrm>
        </p:spPr>
        <p:txBody>
          <a:bodyPr anchor="ctr">
            <a:normAutofit/>
          </a:bodyPr>
          <a:lstStyle>
            <a:lvl1pPr algn="ctr">
              <a:defRPr sz="378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67" y="10100271"/>
            <a:ext cx="8029827" cy="37801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62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9965" y="9780262"/>
            <a:ext cx="780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49" y="2320059"/>
            <a:ext cx="7559185" cy="5600155"/>
          </a:xfrm>
        </p:spPr>
        <p:txBody>
          <a:bodyPr anchor="ctr">
            <a:normAutofit/>
          </a:bodyPr>
          <a:lstStyle>
            <a:lvl1pPr algn="ctr">
              <a:defRPr sz="378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89958" y="7920213"/>
            <a:ext cx="6959845" cy="154004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26"/>
            </a:lvl1pPr>
            <a:lvl2pPr marL="539999" indent="0">
              <a:buFontTx/>
              <a:buNone/>
              <a:defRPr/>
            </a:lvl2pPr>
            <a:lvl3pPr marL="1079998" indent="0">
              <a:buFontTx/>
              <a:buNone/>
              <a:defRPr/>
            </a:lvl3pPr>
            <a:lvl4pPr marL="1619997" indent="0">
              <a:buFontTx/>
              <a:buNone/>
              <a:defRPr/>
            </a:lvl4pPr>
            <a:lvl5pPr marL="2159996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65" y="10260278"/>
            <a:ext cx="8029829" cy="36200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62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3879" y="2138708"/>
            <a:ext cx="540129" cy="1381398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850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15751" y="6680188"/>
            <a:ext cx="540129" cy="1381398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 algn="r"/>
            <a:r>
              <a:rPr lang="en-US" sz="850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09966" y="9780262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9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72" y="7815757"/>
            <a:ext cx="8029817" cy="3469700"/>
          </a:xfrm>
        </p:spPr>
        <p:txBody>
          <a:bodyPr anchor="b">
            <a:normAutofit/>
          </a:bodyPr>
          <a:lstStyle>
            <a:lvl1pPr algn="l">
              <a:defRPr sz="378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71" y="11285457"/>
            <a:ext cx="8029820" cy="2032496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28" y="2320060"/>
            <a:ext cx="7470507" cy="5300146"/>
          </a:xfrm>
        </p:spPr>
        <p:txBody>
          <a:bodyPr anchor="ctr">
            <a:normAutofit/>
          </a:bodyPr>
          <a:lstStyle>
            <a:lvl1pPr algn="ctr">
              <a:defRPr sz="378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89971" y="8597032"/>
            <a:ext cx="8029820" cy="209525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62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67" y="10700290"/>
            <a:ext cx="8029827" cy="3180086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53999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7056" y="2118707"/>
            <a:ext cx="540129" cy="1381398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/>
            <a:r>
              <a:rPr lang="en-US" sz="944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4994" y="6160154"/>
            <a:ext cx="540129" cy="1381398"/>
          </a:xfrm>
          <a:prstGeom prst="rect">
            <a:avLst/>
          </a:prstGeom>
        </p:spPr>
        <p:txBody>
          <a:bodyPr vert="horz" lIns="107998" tIns="53999" rIns="107998" bIns="53999" rtlCol="0" anchor="ctr">
            <a:noAutofit/>
          </a:bodyPr>
          <a:lstStyle/>
          <a:p>
            <a:pPr lvl="0" algn="r"/>
            <a:r>
              <a:rPr lang="en-US" sz="944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09966" y="8100219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2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7" y="2320059"/>
            <a:ext cx="8029825" cy="542014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78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89971" y="8424228"/>
            <a:ext cx="8029820" cy="213845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62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68" y="10560286"/>
            <a:ext cx="8029825" cy="3320091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53999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9970" y="8100219"/>
            <a:ext cx="78026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9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9967" y="5882369"/>
            <a:ext cx="8029827" cy="799801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09966" y="5562363"/>
            <a:ext cx="780269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3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7710" y="2142279"/>
            <a:ext cx="1912080" cy="117381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9970" y="2142279"/>
            <a:ext cx="5805592" cy="11738096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76427" y="2142279"/>
            <a:ext cx="0" cy="1173809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09965" y="5566119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965" y="3877458"/>
            <a:ext cx="7789830" cy="4305268"/>
          </a:xfrm>
        </p:spPr>
        <p:txBody>
          <a:bodyPr anchor="b">
            <a:normAutofit/>
          </a:bodyPr>
          <a:lstStyle>
            <a:lvl1pPr algn="ctr">
              <a:defRPr sz="4724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965" y="8822741"/>
            <a:ext cx="7789830" cy="2574908"/>
          </a:xfrm>
        </p:spPr>
        <p:txBody>
          <a:bodyPr anchor="t">
            <a:normAutofit/>
          </a:bodyPr>
          <a:lstStyle>
            <a:lvl1pPr marL="0" indent="0" algn="ctr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09966" y="8502731"/>
            <a:ext cx="778982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09965" y="5566119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2162273"/>
            <a:ext cx="8029825" cy="30800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9969" y="5875359"/>
            <a:ext cx="3941913" cy="814342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280" y="5875359"/>
            <a:ext cx="3941913" cy="814342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71" y="6280169"/>
            <a:ext cx="3941913" cy="1361286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971" y="7661458"/>
            <a:ext cx="3941913" cy="639377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359" y="6280169"/>
            <a:ext cx="3941913" cy="1361286"/>
          </a:xfrm>
        </p:spPr>
        <p:txBody>
          <a:bodyPr anchor="b">
            <a:noAutofit/>
          </a:bodyPr>
          <a:lstStyle>
            <a:lvl1pPr marL="0" indent="0">
              <a:buNone/>
              <a:defRPr sz="2835" b="0">
                <a:solidFill>
                  <a:schemeClr val="accent1"/>
                </a:solidFill>
              </a:defRPr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2359" y="7661458"/>
            <a:ext cx="3941913" cy="639377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509966" y="5562363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2162273"/>
            <a:ext cx="8029826" cy="30800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09966" y="5562363"/>
            <a:ext cx="77898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3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3280090"/>
            <a:ext cx="2996152" cy="3240088"/>
          </a:xfrm>
        </p:spPr>
        <p:txBody>
          <a:bodyPr anchor="b">
            <a:normAutofit/>
          </a:bodyPr>
          <a:lstStyle>
            <a:lvl1pPr algn="ctr">
              <a:defRPr sz="2835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109" y="2320061"/>
            <a:ext cx="4553686" cy="11560316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968" y="7160190"/>
            <a:ext cx="2996152" cy="5760165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966" y="6880185"/>
            <a:ext cx="27561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68" y="4450117"/>
            <a:ext cx="4289908" cy="3240088"/>
          </a:xfrm>
        </p:spPr>
        <p:txBody>
          <a:bodyPr anchor="b">
            <a:normAutofit/>
          </a:bodyPr>
          <a:lstStyle>
            <a:lvl1pPr algn="ctr">
              <a:defRPr sz="2835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601" y="2440065"/>
            <a:ext cx="3459920" cy="113203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890"/>
            </a:lvl2pPr>
            <a:lvl3pPr marL="1079998" indent="0">
              <a:buNone/>
              <a:defRPr sz="1890"/>
            </a:lvl3pPr>
            <a:lvl4pPr marL="1619997" indent="0">
              <a:buNone/>
              <a:defRPr sz="1890"/>
            </a:lvl4pPr>
            <a:lvl5pPr marL="2159996" indent="0">
              <a:buNone/>
              <a:defRPr sz="1890"/>
            </a:lvl5pPr>
            <a:lvl6pPr marL="2699995" indent="0">
              <a:buNone/>
              <a:defRPr sz="1890"/>
            </a:lvl6pPr>
            <a:lvl7pPr marL="3239994" indent="0">
              <a:buNone/>
              <a:defRPr sz="1890"/>
            </a:lvl7pPr>
            <a:lvl8pPr marL="3779992" indent="0">
              <a:buNone/>
              <a:defRPr sz="1890"/>
            </a:lvl8pPr>
            <a:lvl9pPr marL="4319991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968" y="7690205"/>
            <a:ext cx="4289907" cy="432011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809763" cy="16200438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9968" y="2162273"/>
            <a:ext cx="8029825" cy="30800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67" y="5882369"/>
            <a:ext cx="8029827" cy="8138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7714" y="14080380"/>
            <a:ext cx="1356210" cy="660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7BA487-DB8A-4B1B-B493-04D4F3DF5E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9968" y="14080380"/>
            <a:ext cx="6029002" cy="660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2667" y="14080380"/>
            <a:ext cx="467128" cy="660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E56184-8B08-47CD-8745-E59980FE3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539999" rtl="0" eaLnBrk="1" latinLnBrk="0" hangingPunct="1">
        <a:spcBef>
          <a:spcPct val="0"/>
        </a:spcBef>
        <a:buNone/>
        <a:defRPr sz="4724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7499" indent="-3374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283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77498" indent="-3374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236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17497" indent="-3374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212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22496" indent="-202500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362495" indent="-202500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969994" indent="-2699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09993" indent="-2699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049992" indent="-2699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589991" indent="-269999" algn="l" defTabSz="539999" rtl="0" eaLnBrk="1" latinLnBrk="0" hangingPunct="1">
        <a:spcBef>
          <a:spcPct val="20000"/>
        </a:spcBef>
        <a:spcAft>
          <a:spcPts val="709"/>
        </a:spcAft>
        <a:buClr>
          <a:schemeClr val="accent1"/>
        </a:buClr>
        <a:buSzPct val="115000"/>
        <a:buFont typeface="Arial"/>
        <a:buChar char="•"/>
        <a:defRPr sz="16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539999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8508" y="6225503"/>
            <a:ext cx="5846728" cy="545518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Ink Free" panose="03080402000500000000" pitchFamily="66" charset="0"/>
              </a:rPr>
              <a:t>Diario de campo de la alumna practicante</a:t>
            </a:r>
            <a:br>
              <a:rPr lang="es-MX" dirty="0" smtClean="0">
                <a:latin typeface="Ink Free" panose="03080402000500000000" pitchFamily="66" charset="0"/>
              </a:rPr>
            </a:br>
            <a:r>
              <a:rPr lang="es-MX" dirty="0" smtClean="0">
                <a:latin typeface="Ink Free" panose="03080402000500000000" pitchFamily="66" charset="0"/>
              </a:rPr>
              <a:t/>
            </a:r>
            <a:br>
              <a:rPr lang="es-MX" dirty="0" smtClean="0">
                <a:latin typeface="Ink Free" panose="03080402000500000000" pitchFamily="66" charset="0"/>
              </a:rPr>
            </a:br>
            <a:r>
              <a:rPr lang="es-MX" dirty="0">
                <a:latin typeface="Ink Free" panose="03080402000500000000" pitchFamily="66" charset="0"/>
              </a:rPr>
              <a:t/>
            </a:r>
            <a:br>
              <a:rPr lang="es-MX" dirty="0">
                <a:latin typeface="Ink Free" panose="03080402000500000000" pitchFamily="66" charset="0"/>
              </a:rPr>
            </a:br>
            <a:r>
              <a:rPr lang="es-MX" sz="1494" dirty="0">
                <a:latin typeface="Ink Free" panose="03080402000500000000" pitchFamily="66" charset="0"/>
              </a:rPr>
              <a:t>Jardín de niños “Eutimio Alberto Cuellar Goribar” </a:t>
            </a:r>
            <a:br>
              <a:rPr lang="es-MX" sz="1494" dirty="0">
                <a:latin typeface="Ink Free" panose="03080402000500000000" pitchFamily="66" charset="0"/>
              </a:rPr>
            </a:br>
            <a:r>
              <a:rPr lang="es-MX" sz="1494" u="sng" dirty="0">
                <a:latin typeface="Ink Free" panose="03080402000500000000" pitchFamily="66" charset="0"/>
              </a:rPr>
              <a:t>2°A</a:t>
            </a:r>
            <a:r>
              <a:rPr lang="es-MX" sz="1494" dirty="0">
                <a:latin typeface="Ink Free" panose="03080402000500000000" pitchFamily="66" charset="0"/>
              </a:rPr>
              <a:t> </a:t>
            </a:r>
            <a:br>
              <a:rPr lang="es-MX" sz="1494" dirty="0">
                <a:latin typeface="Ink Free" panose="03080402000500000000" pitchFamily="66" charset="0"/>
              </a:rPr>
            </a:br>
            <a:r>
              <a:rPr lang="es-MX" sz="1494" dirty="0">
                <a:latin typeface="Ink Free" panose="03080402000500000000" pitchFamily="66" charset="0"/>
              </a:rPr>
              <a:t>Nombre de la alumna practicante</a:t>
            </a:r>
            <a:br>
              <a:rPr lang="es-MX" sz="1494" dirty="0">
                <a:latin typeface="Ink Free" panose="03080402000500000000" pitchFamily="66" charset="0"/>
              </a:rPr>
            </a:br>
            <a:r>
              <a:rPr lang="es-MX" sz="1494" dirty="0">
                <a:latin typeface="Ink Free" panose="03080402000500000000" pitchFamily="66" charset="0"/>
              </a:rPr>
              <a:t>Diana Sofia Gutierrez Zapata  </a:t>
            </a:r>
            <a:r>
              <a:rPr lang="es-MX" sz="4934" b="1" dirty="0">
                <a:solidFill>
                  <a:srgbClr val="0070C0"/>
                </a:solidFill>
                <a:latin typeface="Ink Free" panose="03080402000500000000" pitchFamily="66" charset="0"/>
              </a:rPr>
              <a:t/>
            </a:r>
            <a:br>
              <a:rPr lang="es-MX" sz="4934" b="1" dirty="0">
                <a:solidFill>
                  <a:srgbClr val="0070C0"/>
                </a:solidFill>
                <a:latin typeface="Ink Free" panose="03080402000500000000" pitchFamily="66" charset="0"/>
              </a:rPr>
            </a:br>
            <a:endParaRPr lang="es-MX" dirty="0">
              <a:latin typeface="Ink Free" panose="03080402000500000000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576" y="1706654"/>
            <a:ext cx="7044168" cy="3966675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79" y="8708647"/>
            <a:ext cx="2560260" cy="50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587336" y="2586975"/>
            <a:ext cx="8610699" cy="1127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00223" y="924638"/>
            <a:ext cx="5120954" cy="768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462" indent="-448462">
              <a:buFont typeface="Wingdings" panose="05000000000000000000" pitchFamily="2" charset="2"/>
              <a:buChar char="Ø"/>
            </a:pPr>
            <a:r>
              <a:rPr lang="es-MX" sz="4394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4394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08640" y="1608382"/>
            <a:ext cx="5157532" cy="21736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35" dirty="0">
                <a:latin typeface="Ink Free" panose="03080402000500000000" pitchFamily="66" charset="0"/>
              </a:rPr>
              <a:t>Jardín de niños “Eutimio Alberto Cuellar Goribar” </a:t>
            </a:r>
          </a:p>
          <a:p>
            <a:pPr algn="ctr"/>
            <a:r>
              <a:rPr lang="es-MX" sz="2835" u="sng" dirty="0">
                <a:latin typeface="Ink Free" panose="03080402000500000000" pitchFamily="66" charset="0"/>
              </a:rPr>
              <a:t>2°A</a:t>
            </a:r>
            <a:r>
              <a:rPr lang="es-MX" sz="2510" dirty="0">
                <a:latin typeface="Ink Free" panose="03080402000500000000" pitchFamily="66" charset="0"/>
              </a:rPr>
              <a:t> </a:t>
            </a:r>
          </a:p>
          <a:p>
            <a:pPr algn="ctr"/>
            <a:r>
              <a:rPr lang="es-MX" sz="2510" dirty="0">
                <a:latin typeface="Ink Free" panose="03080402000500000000" pitchFamily="66" charset="0"/>
              </a:rPr>
              <a:t>Nombre de la educadora practicante</a:t>
            </a:r>
          </a:p>
          <a:p>
            <a:pPr algn="ctr"/>
            <a:r>
              <a:rPr lang="es-MX" sz="2510" dirty="0">
                <a:latin typeface="Ink Free" panose="03080402000500000000" pitchFamily="66" charset="0"/>
              </a:rPr>
              <a:t>Diana Sofia Gutierrez Zapata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66227" y="11011412"/>
            <a:ext cx="7652918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25" dirty="0">
                <a:latin typeface="Ink Free" panose="03080402000500000000" pitchFamily="66" charset="0"/>
              </a:rPr>
              <a:t>Los alumnos mandan las evidencias por semana en la recopilación del álbum </a:t>
            </a:r>
          </a:p>
          <a:p>
            <a:pPr algn="ctr"/>
            <a:r>
              <a:rPr lang="es-MX" sz="2825" dirty="0">
                <a:latin typeface="Ink Free" panose="03080402000500000000" pitchFamily="66" charset="0"/>
              </a:rPr>
              <a:t>Los alumnos se dividen en niños y niñas para tomar las salas de Facebook y se conectan martes y jueves.</a:t>
            </a:r>
          </a:p>
          <a:p>
            <a:endParaRPr lang="es-MX" sz="2825" dirty="0">
              <a:latin typeface="Ink Free" panose="03080402000500000000" pitchFamily="66" charset="0"/>
            </a:endParaRPr>
          </a:p>
          <a:p>
            <a:endParaRPr lang="es-MX" sz="2825" dirty="0">
              <a:latin typeface="Ink Free" panose="03080402000500000000" pitchFamily="66" charset="0"/>
            </a:endParaRPr>
          </a:p>
          <a:p>
            <a:endParaRPr lang="es-MX" sz="2825" dirty="0">
              <a:latin typeface="Ink Free" panose="03080402000500000000" pitchFamily="66" charset="0"/>
            </a:endParaRPr>
          </a:p>
          <a:p>
            <a:endParaRPr lang="es-MX" sz="2825" dirty="0">
              <a:latin typeface="Ink Free" panose="03080402000500000000" pitchFamily="66" charset="0"/>
            </a:endParaRPr>
          </a:p>
          <a:p>
            <a:endParaRPr lang="es-MX" sz="2825" dirty="0">
              <a:latin typeface="Ink Free" panose="03080402000500000000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4" y="11011411"/>
            <a:ext cx="1688640" cy="41237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34306" y="13776418"/>
            <a:ext cx="8063730" cy="139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25" b="1" u="sng" dirty="0">
                <a:latin typeface="Ink Free" panose="03080402000500000000" pitchFamily="66" charset="0"/>
              </a:rPr>
              <a:t>Nota: </a:t>
            </a:r>
            <a:r>
              <a:rPr lang="es-MX" sz="2825" b="1" dirty="0">
                <a:latin typeface="Ink Free" panose="03080402000500000000" pitchFamily="66" charset="0"/>
              </a:rPr>
              <a:t>los días que tengan clase virtual agregaran una fotografía para evidenciar la intervención a distancia.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38549" y="3340685"/>
            <a:ext cx="2341490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95" b="1" dirty="0" smtClean="0">
                <a:latin typeface="Ink Free" panose="03080402000500000000" pitchFamily="66" charset="0"/>
              </a:rPr>
              <a:t>27</a:t>
            </a:r>
            <a:r>
              <a:rPr lang="es-MX" sz="1595" b="1" dirty="0" smtClean="0">
                <a:latin typeface="Ink Free" panose="03080402000500000000" pitchFamily="66" charset="0"/>
              </a:rPr>
              <a:t> </a:t>
            </a:r>
            <a:r>
              <a:rPr lang="es-MX" sz="1595" b="1" dirty="0" smtClean="0">
                <a:latin typeface="Ink Free" panose="03080402000500000000" pitchFamily="66" charset="0"/>
              </a:rPr>
              <a:t>de </a:t>
            </a:r>
            <a:r>
              <a:rPr lang="es-MX" sz="1595" b="1" dirty="0">
                <a:latin typeface="Ink Free" panose="03080402000500000000" pitchFamily="66" charset="0"/>
              </a:rPr>
              <a:t>octubre de 2020</a:t>
            </a:r>
          </a:p>
        </p:txBody>
      </p:sp>
      <p:sp>
        <p:nvSpPr>
          <p:cNvPr id="14" name="Elipse 13"/>
          <p:cNvSpPr/>
          <p:nvPr/>
        </p:nvSpPr>
        <p:spPr>
          <a:xfrm>
            <a:off x="7042535" y="6550926"/>
            <a:ext cx="468199" cy="36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95"/>
          </a:p>
        </p:txBody>
      </p:sp>
      <p:sp>
        <p:nvSpPr>
          <p:cNvPr id="15" name="Elipse 14"/>
          <p:cNvSpPr/>
          <p:nvPr/>
        </p:nvSpPr>
        <p:spPr>
          <a:xfrm>
            <a:off x="7042535" y="6068882"/>
            <a:ext cx="468199" cy="374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95"/>
          </a:p>
        </p:txBody>
      </p:sp>
      <p:sp>
        <p:nvSpPr>
          <p:cNvPr id="12" name="Elipse 11"/>
          <p:cNvSpPr/>
          <p:nvPr/>
        </p:nvSpPr>
        <p:spPr>
          <a:xfrm>
            <a:off x="9079685" y="4657063"/>
            <a:ext cx="428255" cy="269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95"/>
          </a:p>
        </p:txBody>
      </p:sp>
      <p:sp>
        <p:nvSpPr>
          <p:cNvPr id="13" name="Elipse 12"/>
          <p:cNvSpPr/>
          <p:nvPr/>
        </p:nvSpPr>
        <p:spPr>
          <a:xfrm>
            <a:off x="8395166" y="4403997"/>
            <a:ext cx="428255" cy="269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95"/>
          </a:p>
        </p:txBody>
      </p:sp>
      <p:sp>
        <p:nvSpPr>
          <p:cNvPr id="6" name="CuadroTexto 5"/>
          <p:cNvSpPr txBox="1"/>
          <p:nvPr/>
        </p:nvSpPr>
        <p:spPr>
          <a:xfrm>
            <a:off x="9079685" y="7652138"/>
            <a:ext cx="5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6039" y="1658692"/>
            <a:ext cx="7481985" cy="9714158"/>
          </a:xfrm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r>
              <a:rPr lang="es-MX" dirty="0" smtClean="0"/>
              <a:t>El día de hoy se realizo la sala de Facebook, tomando en cuenta los aprendizajes y contenidos que se vieron por la mañana en el programa de aprende en casa II, como primer actividad se </a:t>
            </a:r>
            <a:r>
              <a:rPr lang="es-MX" dirty="0" smtClean="0"/>
              <a:t>encargo de tarea hacer una investigación sobre el arcoíris, para exponerlo en la clase y como el día de hoy solo dos niños se conectaron, ellos fueron los que expusieron y tenían sus cartelones e incluso su arcoíris que elaboraron en casa. En base a este tema y retroalimentando los contenidos que se vieron durante la mañana se realizo un experimento del arcoíris con algunos materiales que se encuentran en casa. </a:t>
            </a:r>
            <a:endParaRPr lang="es-MX" dirty="0" smtClean="0"/>
          </a:p>
          <a:p>
            <a:r>
              <a:rPr lang="es-MX" dirty="0" smtClean="0"/>
              <a:t>Como segunda actividad </a:t>
            </a:r>
            <a:r>
              <a:rPr lang="es-MX" dirty="0" smtClean="0"/>
              <a:t>se implemento la actividad para ubicar un peluche, con una caja de zapatos, al igual reconocer donde era cada ubicación. </a:t>
            </a:r>
            <a:endParaRPr lang="es-MX" dirty="0" smtClean="0"/>
          </a:p>
          <a:p>
            <a:r>
              <a:rPr lang="es-MX" dirty="0" smtClean="0"/>
              <a:t>En cuanto a mi intervención docente, considero que me falto </a:t>
            </a:r>
            <a:r>
              <a:rPr lang="es-MX" dirty="0" smtClean="0"/>
              <a:t>explicar mejor los materiales a utilizar ya que al darle el nombre de colorantes a los padres de familia, ellos consideraron que no lo tenían en casa y sin embargo también se podía hacer con algún </a:t>
            </a:r>
            <a:r>
              <a:rPr lang="es-MX" dirty="0" err="1" smtClean="0"/>
              <a:t>zuko</a:t>
            </a:r>
            <a:r>
              <a:rPr lang="es-MX" dirty="0" smtClean="0"/>
              <a:t>, tang o pintura de agua, también en la forma de expresarme y el tono de voz ya que lo tengo bajo.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4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1" y="4312617"/>
            <a:ext cx="4490594" cy="94383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78" y="4312617"/>
            <a:ext cx="4250563" cy="943835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01293" y="1032882"/>
            <a:ext cx="7782348" cy="3025806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Evidencias </a:t>
            </a:r>
            <a:br>
              <a:rPr lang="es-ES" sz="6000" dirty="0" smtClean="0">
                <a:solidFill>
                  <a:srgbClr val="0070C0"/>
                </a:solidFill>
                <a:latin typeface="Bauhaus 93" panose="04030905020B02020C02" pitchFamily="82" charset="0"/>
              </a:rPr>
            </a:br>
            <a:r>
              <a:rPr lang="es-ES" sz="60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sala de Facebook </a:t>
            </a:r>
            <a:endParaRPr lang="en-US" sz="60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5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329</Words>
  <Application>Microsoft Office PowerPoint</Application>
  <PresentationFormat>Personalizado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Bauhaus 93</vt:lpstr>
      <vt:lpstr>Garamond</vt:lpstr>
      <vt:lpstr>Ink Free</vt:lpstr>
      <vt:lpstr>Wingdings</vt:lpstr>
      <vt:lpstr>Orgánico</vt:lpstr>
      <vt:lpstr>Diario de campo de la alumna practicante   Jardín de niños “Eutimio Alberto Cuellar Goribar”  2°A  Nombre de la alumna practicante Diana Sofia Gutierrez Zapata   </vt:lpstr>
      <vt:lpstr>Presentación de PowerPoint</vt:lpstr>
      <vt:lpstr>Presentación de PowerPoint</vt:lpstr>
      <vt:lpstr>Evidencias  sala de Facebook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Diario de campo de la alumna practicante   Jardín de niños “Eutimio Alberto Cuellar Goribar”  2°A  Nombre de la alumna practicante Diana Sofia Gutierrez Zapata</dc:title>
  <dc:creator>sofi gutierrez</dc:creator>
  <cp:lastModifiedBy>sofi gutierrez</cp:lastModifiedBy>
  <cp:revision>3</cp:revision>
  <dcterms:created xsi:type="dcterms:W3CDTF">2020-10-28T04:09:24Z</dcterms:created>
  <dcterms:modified xsi:type="dcterms:W3CDTF">2020-10-28T04:37:05Z</dcterms:modified>
</cp:coreProperties>
</file>