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24D008-24BB-4DBA-8904-DC37FF3BE48A}"/>
              </a:ext>
            </a:extLst>
          </p:cNvPr>
          <p:cNvSpPr txBox="1"/>
          <p:nvPr/>
        </p:nvSpPr>
        <p:spPr>
          <a:xfrm>
            <a:off x="2452255" y="1184563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Forty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0F6624-0510-491C-9232-648CD8ED3CA8}"/>
              </a:ext>
            </a:extLst>
          </p:cNvPr>
          <p:cNvSpPr txBox="1"/>
          <p:nvPr/>
        </p:nvSpPr>
        <p:spPr>
          <a:xfrm>
            <a:off x="2452255" y="1687168"/>
            <a:ext cx="62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A028F1-3E4C-49E1-B796-42F79472E46C}"/>
              </a:ext>
            </a:extLst>
          </p:cNvPr>
          <p:cNvSpPr txBox="1"/>
          <p:nvPr/>
        </p:nvSpPr>
        <p:spPr>
          <a:xfrm>
            <a:off x="2275123" y="2077282"/>
            <a:ext cx="9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Thirteen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FFF428-3BB0-45E0-8B49-C1549711996D}"/>
              </a:ext>
            </a:extLst>
          </p:cNvPr>
          <p:cNvSpPr txBox="1"/>
          <p:nvPr/>
        </p:nvSpPr>
        <p:spPr>
          <a:xfrm>
            <a:off x="2047336" y="2579887"/>
            <a:ext cx="14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Twenty-seven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9F42A6-CE83-466E-9523-7B37F91AD61E}"/>
              </a:ext>
            </a:extLst>
          </p:cNvPr>
          <p:cNvSpPr txBox="1"/>
          <p:nvPr/>
        </p:nvSpPr>
        <p:spPr>
          <a:xfrm>
            <a:off x="8897086" y="789708"/>
            <a:ext cx="22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hundred</a:t>
            </a:r>
            <a:r>
              <a:rPr lang="es-MX" dirty="0"/>
              <a:t> and </a:t>
            </a:r>
            <a:r>
              <a:rPr lang="es-MX" dirty="0" err="1"/>
              <a:t>two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F3FE96-BCFC-4D2B-BCB2-6973F5284D3F}"/>
              </a:ext>
            </a:extLst>
          </p:cNvPr>
          <p:cNvSpPr txBox="1"/>
          <p:nvPr/>
        </p:nvSpPr>
        <p:spPr>
          <a:xfrm>
            <a:off x="8897086" y="1210538"/>
            <a:ext cx="80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6FDB37-FD18-4417-AB79-BD9E51F162DB}"/>
              </a:ext>
            </a:extLst>
          </p:cNvPr>
          <p:cNvSpPr txBox="1"/>
          <p:nvPr/>
        </p:nvSpPr>
        <p:spPr>
          <a:xfrm>
            <a:off x="8689939" y="1687168"/>
            <a:ext cx="85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Thirthy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7711BD-FA2B-4489-9E9B-06967E32FC7C}"/>
              </a:ext>
            </a:extLst>
          </p:cNvPr>
          <p:cNvSpPr txBox="1"/>
          <p:nvPr/>
        </p:nvSpPr>
        <p:spPr>
          <a:xfrm>
            <a:off x="8694723" y="216379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B77544-EAD7-40A4-B5B8-48208497BCDD}"/>
              </a:ext>
            </a:extLst>
          </p:cNvPr>
          <p:cNvSpPr txBox="1"/>
          <p:nvPr/>
        </p:nvSpPr>
        <p:spPr>
          <a:xfrm>
            <a:off x="8820526" y="2551660"/>
            <a:ext cx="75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Eigthy</a:t>
            </a:r>
            <a:endParaRPr lang="es-MX" dirty="0"/>
          </a:p>
        </p:txBody>
      </p:sp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D45DAE5-97C8-4DE6-9AE5-1E2D0AAC3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014" y="3233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71ADDC-4E61-420C-BBF5-4B08AF13895C}"/>
              </a:ext>
            </a:extLst>
          </p:cNvPr>
          <p:cNvSpPr txBox="1"/>
          <p:nvPr/>
        </p:nvSpPr>
        <p:spPr>
          <a:xfrm>
            <a:off x="2828261" y="417803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Seventeen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FE125D-0D72-4516-868E-FD77171C6AB3}"/>
              </a:ext>
            </a:extLst>
          </p:cNvPr>
          <p:cNvSpPr txBox="1"/>
          <p:nvPr/>
        </p:nvSpPr>
        <p:spPr>
          <a:xfrm>
            <a:off x="2762712" y="5356311"/>
            <a:ext cx="8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Fifteen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0D5014-989C-4AB1-86FB-6F29FD3D0272}"/>
              </a:ext>
            </a:extLst>
          </p:cNvPr>
          <p:cNvSpPr txBox="1"/>
          <p:nvPr/>
        </p:nvSpPr>
        <p:spPr>
          <a:xfrm>
            <a:off x="2797272" y="6313485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EA3138-4BBA-4CA2-B350-BFDDF61FB802}"/>
              </a:ext>
            </a:extLst>
          </p:cNvPr>
          <p:cNvSpPr txBox="1"/>
          <p:nvPr/>
        </p:nvSpPr>
        <p:spPr>
          <a:xfrm>
            <a:off x="8998193" y="485072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Thirty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9D3895-52B7-41E4-8589-36A1AF9D2FFD}"/>
              </a:ext>
            </a:extLst>
          </p:cNvPr>
          <p:cNvSpPr txBox="1"/>
          <p:nvPr/>
        </p:nvSpPr>
        <p:spPr>
          <a:xfrm>
            <a:off x="8782494" y="1405066"/>
            <a:ext cx="156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Twenty-two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B02E11-C819-485B-A6CF-2A90EE177010}"/>
              </a:ext>
            </a:extLst>
          </p:cNvPr>
          <p:cNvSpPr txBox="1"/>
          <p:nvPr/>
        </p:nvSpPr>
        <p:spPr>
          <a:xfrm>
            <a:off x="9015583" y="6128819"/>
            <a:ext cx="12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Twenty-one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5397AE-E19A-42A3-8192-A5E57FE8D984}"/>
              </a:ext>
            </a:extLst>
          </p:cNvPr>
          <p:cNvSpPr txBox="1"/>
          <p:nvPr/>
        </p:nvSpPr>
        <p:spPr>
          <a:xfrm>
            <a:off x="8998193" y="2683159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Eigtheen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B34131-F32B-4845-B16D-B52116C7B108}"/>
              </a:ext>
            </a:extLst>
          </p:cNvPr>
          <p:cNvSpPr txBox="1"/>
          <p:nvPr/>
        </p:nvSpPr>
        <p:spPr>
          <a:xfrm>
            <a:off x="8917113" y="373396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Seventeen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100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Maria Isabel espinoza lopez</cp:lastModifiedBy>
  <cp:revision>8</cp:revision>
  <dcterms:created xsi:type="dcterms:W3CDTF">2020-10-29T16:42:13Z</dcterms:created>
  <dcterms:modified xsi:type="dcterms:W3CDTF">2020-11-02T17:43:21Z</dcterms:modified>
</cp:coreProperties>
</file>