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>
        <p:scale>
          <a:sx n="70" d="100"/>
          <a:sy n="70" d="100"/>
        </p:scale>
        <p:origin x="-54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1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5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1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38DC-7861-4BBD-B34C-72E6257442B2}" type="datetimeFigureOut">
              <a:rPr lang="es-MX" smtClean="0"/>
              <a:t>02/11/2020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1l4mOnE3qw" TargetMode="External"/><Relationship Id="rId5" Type="http://schemas.openxmlformats.org/officeDocument/2006/relationships/hyperlink" Target="https://www.youtube.com/watch?v=3qa8K7b07GI&amp;feature=youtu.be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38217" t="36838" r="7162" b="29586"/>
          <a:stretch/>
        </p:blipFill>
        <p:spPr>
          <a:xfrm>
            <a:off x="189186" y="993227"/>
            <a:ext cx="12002814" cy="5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38217" t="31951" r="6768" b="63268"/>
          <a:stretch/>
        </p:blipFill>
        <p:spPr>
          <a:xfrm>
            <a:off x="0" y="-1"/>
            <a:ext cx="12192000" cy="804041"/>
          </a:xfrm>
          <a:prstGeom prst="rect">
            <a:avLst/>
          </a:prstGeom>
        </p:spPr>
      </p:pic>
      <p:pic>
        <p:nvPicPr>
          <p:cNvPr id="2" name="IC5_L0_Unit 03 Pg 019 Ex 07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7183" y="688427"/>
            <a:ext cx="609600" cy="609600"/>
          </a:xfrm>
          <a:prstGeom prst="rect">
            <a:avLst/>
          </a:prstGeom>
        </p:spPr>
      </p:pic>
      <p:pic>
        <p:nvPicPr>
          <p:cNvPr id="3" name="IC5_L0_Unit 03 Pg 019 Ex 07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3739" y="5212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8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8423" t="16345" r="9291" b="52128"/>
          <a:stretch/>
        </p:blipFill>
        <p:spPr>
          <a:xfrm>
            <a:off x="268012" y="332962"/>
            <a:ext cx="11923987" cy="2837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27814" t="69794" r="8344" b="15714"/>
          <a:stretch/>
        </p:blipFill>
        <p:spPr>
          <a:xfrm>
            <a:off x="268012" y="4556234"/>
            <a:ext cx="11477297" cy="20495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562" y="3488695"/>
            <a:ext cx="10580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Record your voice mentioning the age of each person. Example: Carol is 76 years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/>
              <a:t>Graba tu voz mencionando la edad de cada persona. Ejemplo: Carol tiene 76 años</a:t>
            </a:r>
            <a:endParaRPr lang="es-MX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94598" y="3782189"/>
            <a:ext cx="504496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2265529" y="1324676"/>
            <a:ext cx="126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forty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2265529" y="1711027"/>
            <a:ext cx="165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sixty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2217763" y="2080359"/>
            <a:ext cx="1173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thirteen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2047164" y="2450533"/>
            <a:ext cx="208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</a:t>
            </a:r>
            <a:r>
              <a:rPr lang="es-MX" dirty="0" err="1" smtClean="0"/>
              <a:t>wenty</a:t>
            </a:r>
            <a:r>
              <a:rPr lang="es-MX" dirty="0" smtClean="0"/>
              <a:t> </a:t>
            </a:r>
            <a:r>
              <a:rPr lang="es-MX" dirty="0" err="1" smtClean="0"/>
              <a:t>seven</a:t>
            </a:r>
            <a:endParaRPr lang="en-US" dirty="0"/>
          </a:p>
        </p:txBody>
      </p:sp>
      <p:sp>
        <p:nvSpPr>
          <p:cNvPr id="10" name="9 CuadroTexto"/>
          <p:cNvSpPr txBox="1"/>
          <p:nvPr/>
        </p:nvSpPr>
        <p:spPr>
          <a:xfrm>
            <a:off x="9021171" y="810275"/>
            <a:ext cx="153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h</a:t>
            </a:r>
            <a:r>
              <a:rPr lang="es-MX" dirty="0" err="1" smtClean="0"/>
              <a:t>undred</a:t>
            </a:r>
            <a:r>
              <a:rPr lang="es-MX" dirty="0" smtClean="0"/>
              <a:t> </a:t>
            </a:r>
            <a:r>
              <a:rPr lang="es-MX" dirty="0" err="1" smtClean="0"/>
              <a:t>two</a:t>
            </a:r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241191" y="1192752"/>
            <a:ext cx="109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eleven</a:t>
            </a:r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9311185" y="1694008"/>
            <a:ext cx="955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thirty</a:t>
            </a:r>
            <a:endParaRPr lang="en-U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9241191" y="2060647"/>
            <a:ext cx="111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eighteen</a:t>
            </a:r>
            <a:endParaRPr lang="en-U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9347295" y="2414985"/>
            <a:ext cx="90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eighty</a:t>
            </a:r>
            <a:endParaRPr lang="en-US" dirty="0"/>
          </a:p>
        </p:txBody>
      </p:sp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4294" y="3146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498" t="56162" r="42932" b="29902"/>
          <a:stretch/>
        </p:blipFill>
        <p:spPr>
          <a:xfrm>
            <a:off x="6769291" y="736981"/>
            <a:ext cx="5190699" cy="1383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719" t="13128" r="42932" b="44064"/>
          <a:stretch/>
        </p:blipFill>
        <p:spPr>
          <a:xfrm>
            <a:off x="488570" y="3220107"/>
            <a:ext cx="5434556" cy="3630571"/>
          </a:xfrm>
          <a:prstGeom prst="rect">
            <a:avLst/>
          </a:prstGeom>
        </p:spPr>
      </p:pic>
      <p:pic>
        <p:nvPicPr>
          <p:cNvPr id="2" name="z1l4mOnE3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830" y="504967"/>
            <a:ext cx="5288765" cy="26605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684" t="15568" r="8345" b="29902"/>
          <a:stretch/>
        </p:blipFill>
        <p:spPr>
          <a:xfrm>
            <a:off x="6769291" y="1997565"/>
            <a:ext cx="5190699" cy="47302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709" y="13648"/>
            <a:ext cx="1123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Click</a:t>
            </a:r>
            <a:r>
              <a:rPr lang="es-MX" b="1" dirty="0" smtClean="0"/>
              <a:t> </a:t>
            </a:r>
            <a:r>
              <a:rPr lang="es-MX" b="1" dirty="0" err="1" smtClean="0"/>
              <a:t>on</a:t>
            </a:r>
            <a:r>
              <a:rPr lang="es-MX" b="1" dirty="0" smtClean="0"/>
              <a:t> </a:t>
            </a:r>
            <a:r>
              <a:rPr lang="es-MX" b="1" dirty="0" err="1"/>
              <a:t>t</a:t>
            </a:r>
            <a:r>
              <a:rPr lang="es-MX" b="1" dirty="0" err="1" smtClean="0"/>
              <a:t>he</a:t>
            </a:r>
            <a:r>
              <a:rPr lang="es-MX" b="1" dirty="0" smtClean="0"/>
              <a:t> </a:t>
            </a:r>
            <a:r>
              <a:rPr lang="es-MX" b="1" dirty="0" err="1" smtClean="0"/>
              <a:t>following</a:t>
            </a:r>
            <a:r>
              <a:rPr lang="es-MX" b="1" dirty="0" smtClean="0"/>
              <a:t> video, </a:t>
            </a:r>
            <a:r>
              <a:rPr lang="es-MX" b="1" dirty="0" err="1" smtClean="0"/>
              <a:t>then</a:t>
            </a:r>
            <a:r>
              <a:rPr lang="es-MX" b="1" dirty="0" smtClean="0"/>
              <a:t> </a:t>
            </a:r>
            <a:r>
              <a:rPr lang="es-MX" b="1" dirty="0" err="1" smtClean="0"/>
              <a:t>answer</a:t>
            </a:r>
            <a:r>
              <a:rPr lang="es-MX" b="1" dirty="0" smtClean="0"/>
              <a:t>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practice</a:t>
            </a:r>
            <a:r>
              <a:rPr lang="es-MX" b="1" dirty="0" smtClean="0"/>
              <a:t> </a:t>
            </a:r>
            <a:r>
              <a:rPr lang="es-MX" b="1" dirty="0" err="1" smtClean="0"/>
              <a:t>with</a:t>
            </a:r>
            <a:r>
              <a:rPr lang="es-MX" b="1" dirty="0" smtClean="0"/>
              <a:t> </a:t>
            </a:r>
            <a:r>
              <a:rPr lang="es-MX" b="1" dirty="0" err="1" smtClean="0"/>
              <a:t>ages</a:t>
            </a:r>
            <a:r>
              <a:rPr lang="es-MX" b="1" dirty="0" smtClean="0"/>
              <a:t>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Ve, el siguiente video y contesta el ejercicio de practica con las edades</a:t>
            </a:r>
          </a:p>
          <a:p>
            <a:endParaRPr lang="es-MX" b="1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6219716" y="418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hlinkClick r:id="rId5"/>
              </a:rPr>
              <a:t>https://</a:t>
            </a:r>
            <a:r>
              <a:rPr lang="es-MX" sz="1400" dirty="0" smtClean="0">
                <a:hlinkClick r:id="rId5"/>
              </a:rPr>
              <a:t>www.youtube.com/watch?v=3qa8K7b07GI&amp;feature=youtu.be</a:t>
            </a:r>
            <a:endParaRPr lang="es-MX" sz="1400" dirty="0" smtClean="0"/>
          </a:p>
          <a:p>
            <a:endParaRPr lang="es-MX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084394" y="4094328"/>
            <a:ext cx="147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17</a:t>
            </a:r>
            <a:endParaRPr lang="en-U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885125" y="5201832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15</a:t>
            </a:r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958023" y="6356322"/>
            <a:ext cx="45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11</a:t>
            </a:r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9267716" y="1472140"/>
            <a:ext cx="53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22</a:t>
            </a:r>
            <a:endParaRPr lang="en-U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9099424" y="2676647"/>
            <a:ext cx="53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18</a:t>
            </a:r>
            <a:endParaRPr lang="en-U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9051185" y="3847825"/>
            <a:ext cx="57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17</a:t>
            </a:r>
            <a:endParaRPr lang="en-U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9051185" y="5017166"/>
            <a:ext cx="51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20</a:t>
            </a:r>
            <a:endParaRPr lang="en-U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9337788" y="6142510"/>
            <a:ext cx="48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21</a:t>
            </a:r>
            <a:endParaRPr lang="en-U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107976" y="3684896"/>
            <a:ext cx="1501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s</a:t>
            </a:r>
            <a:r>
              <a:rPr lang="es-MX" dirty="0" err="1" smtClean="0"/>
              <a:t>eventeen</a:t>
            </a:r>
            <a:r>
              <a:rPr lang="es-MX" dirty="0" smtClean="0"/>
              <a:t>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r>
              <a:rPr lang="es-MX" dirty="0" smtClean="0"/>
              <a:t>.</a:t>
            </a:r>
            <a:endParaRPr lang="en-U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107976" y="5035392"/>
            <a:ext cx="113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f</a:t>
            </a:r>
            <a:r>
              <a:rPr lang="es-MX" dirty="0" err="1" smtClean="0"/>
              <a:t>ifteen</a:t>
            </a:r>
            <a:r>
              <a:rPr lang="es-MX" dirty="0" smtClean="0"/>
              <a:t>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r>
              <a:rPr lang="es-MX" dirty="0" smtClean="0"/>
              <a:t>.</a:t>
            </a:r>
            <a:endParaRPr lang="en-U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721821" y="5819344"/>
            <a:ext cx="143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Eleven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r>
              <a:rPr lang="es-MX" dirty="0" smtClean="0"/>
              <a:t>.</a:t>
            </a:r>
            <a:endParaRPr lang="en-U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0454185" y="1146412"/>
            <a:ext cx="186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</a:t>
            </a:r>
            <a:r>
              <a:rPr lang="es-MX" dirty="0" err="1" smtClean="0"/>
              <a:t>wenty</a:t>
            </a:r>
            <a:r>
              <a:rPr lang="es-MX" dirty="0" smtClean="0"/>
              <a:t> –</a:t>
            </a:r>
            <a:r>
              <a:rPr lang="es-MX" dirty="0" err="1" smtClean="0"/>
              <a:t>two</a:t>
            </a:r>
            <a:endParaRPr lang="es-MX" dirty="0"/>
          </a:p>
          <a:p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r>
              <a:rPr lang="es-MX" dirty="0"/>
              <a:t>,</a:t>
            </a:r>
            <a:endParaRPr lang="en-U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0454185" y="2552131"/>
            <a:ext cx="1737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e</a:t>
            </a:r>
            <a:r>
              <a:rPr lang="es-MX" dirty="0" err="1" smtClean="0"/>
              <a:t>ighteen</a:t>
            </a:r>
            <a:r>
              <a:rPr lang="es-MX" dirty="0" smtClean="0"/>
              <a:t>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r>
              <a:rPr lang="es-MX" dirty="0" smtClean="0"/>
              <a:t>.</a:t>
            </a:r>
            <a:endParaRPr lang="en-U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0112991" y="3684896"/>
            <a:ext cx="1705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seventeen</a:t>
            </a:r>
            <a:r>
              <a:rPr lang="es-MX" dirty="0" smtClean="0"/>
              <a:t>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r>
              <a:rPr lang="es-MX" dirty="0" smtClean="0"/>
              <a:t>.</a:t>
            </a:r>
            <a:endParaRPr lang="en-U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0235820" y="4850726"/>
            <a:ext cx="195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</a:t>
            </a:r>
            <a:r>
              <a:rPr lang="es-MX" dirty="0" err="1" smtClean="0"/>
              <a:t>wenty</a:t>
            </a:r>
            <a:r>
              <a:rPr lang="es-MX" dirty="0" smtClean="0"/>
              <a:t>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r>
              <a:rPr lang="es-MX" dirty="0" smtClean="0"/>
              <a:t>.</a:t>
            </a:r>
            <a:endParaRPr lang="en-U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0351824" y="5819343"/>
            <a:ext cx="1724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</a:t>
            </a:r>
            <a:r>
              <a:rPr lang="es-MX" dirty="0" err="1" smtClean="0"/>
              <a:t>wenty</a:t>
            </a:r>
            <a:r>
              <a:rPr lang="es-MX" dirty="0" smtClean="0"/>
              <a:t> – </a:t>
            </a:r>
            <a:r>
              <a:rPr lang="es-MX" dirty="0" err="1" smtClean="0"/>
              <a:t>one</a:t>
            </a:r>
            <a:r>
              <a:rPr lang="es-MX" dirty="0" smtClean="0"/>
              <a:t> </a:t>
            </a:r>
            <a:r>
              <a:rPr lang="es-MX" dirty="0" err="1" smtClean="0"/>
              <a:t>years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r>
              <a:rPr lang="es-MX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85</Words>
  <Application>Microsoft Office PowerPoint</Application>
  <PresentationFormat>Personalizado</PresentationFormat>
  <Paragraphs>30</Paragraphs>
  <Slides>3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José Eduardo Bueno Moreno</cp:lastModifiedBy>
  <cp:revision>9</cp:revision>
  <dcterms:created xsi:type="dcterms:W3CDTF">2020-10-29T16:42:13Z</dcterms:created>
  <dcterms:modified xsi:type="dcterms:W3CDTF">2020-11-03T03:54:09Z</dcterms:modified>
</cp:coreProperties>
</file>