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04/11/2020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526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04/11/2020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6160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04/11/2020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5821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04/11/2020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956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04/11/2020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575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04/11/2020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6570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04/11/2020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210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04/11/2020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4179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04/11/2020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2743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04/11/2020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1111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04/11/2020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32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938DC-7861-4BBD-B34C-72E6257442B2}" type="datetimeFigureOut">
              <a:rPr lang="es-MX" smtClean="0"/>
              <a:t>04/11/2020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94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image" Target="../media/image4.png"/><Relationship Id="rId3" Type="http://schemas.microsoft.com/office/2007/relationships/media" Target="../media/media4.m4a"/><Relationship Id="rId7" Type="http://schemas.microsoft.com/office/2007/relationships/media" Target="../media/media6.m4a"/><Relationship Id="rId12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openxmlformats.org/officeDocument/2006/relationships/slideLayout" Target="../slideLayouts/slideLayout7.xml"/><Relationship Id="rId5" Type="http://schemas.microsoft.com/office/2007/relationships/media" Target="../media/media5.m4a"/><Relationship Id="rId10" Type="http://schemas.openxmlformats.org/officeDocument/2006/relationships/audio" Target="../media/media7.m4a"/><Relationship Id="rId4" Type="http://schemas.openxmlformats.org/officeDocument/2006/relationships/audio" Target="../media/media4.m4a"/><Relationship Id="rId9" Type="http://schemas.microsoft.com/office/2007/relationships/media" Target="../media/media7.m4a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1l4mOnE3qw" TargetMode="External"/><Relationship Id="rId5" Type="http://schemas.openxmlformats.org/officeDocument/2006/relationships/hyperlink" Target="https://www.youtube.com/watch?v=3qa8K7b07GI&amp;feature=youtu.be" TargetMode="Externa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6"/>
          <a:srcRect l="38217" t="36838" r="7162" b="29586"/>
          <a:stretch/>
        </p:blipFill>
        <p:spPr>
          <a:xfrm>
            <a:off x="189186" y="993227"/>
            <a:ext cx="12002814" cy="55021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/>
          <a:srcRect l="38217" t="31951" r="6768" b="63268"/>
          <a:stretch/>
        </p:blipFill>
        <p:spPr>
          <a:xfrm>
            <a:off x="0" y="-1"/>
            <a:ext cx="12192000" cy="804041"/>
          </a:xfrm>
          <a:prstGeom prst="rect">
            <a:avLst/>
          </a:prstGeom>
        </p:spPr>
      </p:pic>
      <p:pic>
        <p:nvPicPr>
          <p:cNvPr id="2" name="IC5_L0_Unit 03 Pg 019 Ex 07 Speaking Pt 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57183" y="688427"/>
            <a:ext cx="609600" cy="609600"/>
          </a:xfrm>
          <a:prstGeom prst="rect">
            <a:avLst/>
          </a:prstGeom>
        </p:spPr>
      </p:pic>
      <p:pic>
        <p:nvPicPr>
          <p:cNvPr id="3" name="IC5_L0_Unit 03 Pg 019 Ex 07 Speaking Pt 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03739" y="52123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5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2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12"/>
          <a:srcRect l="8423" t="16345" r="9291" b="52128"/>
          <a:stretch/>
        </p:blipFill>
        <p:spPr>
          <a:xfrm>
            <a:off x="268013" y="387125"/>
            <a:ext cx="11923987" cy="28377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13"/>
          <a:srcRect l="27814" t="69794" r="8344" b="15714"/>
          <a:stretch/>
        </p:blipFill>
        <p:spPr>
          <a:xfrm>
            <a:off x="268012" y="4556234"/>
            <a:ext cx="11477297" cy="204951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67562" y="3488695"/>
            <a:ext cx="105801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en-US" dirty="0"/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Record your voice mentioning the age of each person. Example: Carol is 76 years old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/>
              <a:t>Graba tu voz mencionando la edad de cada persona. Ejemplo: Carol tiene 76 años</a:t>
            </a:r>
          </a:p>
        </p:txBody>
      </p:sp>
      <p:sp>
        <p:nvSpPr>
          <p:cNvPr id="6" name="Botón de acción: Hacia delante o Siguiente 5">
            <a:hlinkClick r:id="" action="ppaction://hlinkshowjump?jump=nextslide" highlightClick="1"/>
          </p:cNvPr>
          <p:cNvSpPr/>
          <p:nvPr/>
        </p:nvSpPr>
        <p:spPr>
          <a:xfrm>
            <a:off x="94598" y="3782189"/>
            <a:ext cx="504496" cy="5202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F424F3D-F671-4E6F-8985-FBD622500986}"/>
              </a:ext>
            </a:extLst>
          </p:cNvPr>
          <p:cNvSpPr txBox="1"/>
          <p:nvPr/>
        </p:nvSpPr>
        <p:spPr>
          <a:xfrm>
            <a:off x="2082018" y="1252024"/>
            <a:ext cx="72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Forty</a:t>
            </a:r>
            <a:r>
              <a:rPr lang="es-MX" dirty="0"/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EF31D57-E973-4EB9-B030-2E37521C8798}"/>
              </a:ext>
            </a:extLst>
          </p:cNvPr>
          <p:cNvSpPr txBox="1"/>
          <p:nvPr/>
        </p:nvSpPr>
        <p:spPr>
          <a:xfrm>
            <a:off x="1835123" y="1621356"/>
            <a:ext cx="60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sixty</a:t>
            </a:r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AB01041-5A73-49B8-BE32-7F7ACE2CAE30}"/>
              </a:ext>
            </a:extLst>
          </p:cNvPr>
          <p:cNvSpPr txBox="1"/>
          <p:nvPr/>
        </p:nvSpPr>
        <p:spPr>
          <a:xfrm>
            <a:off x="1927809" y="2026724"/>
            <a:ext cx="1031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Thirteen</a:t>
            </a:r>
            <a:r>
              <a:rPr lang="es-MX" dirty="0"/>
              <a:t>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17E3D89-CC0C-4737-8B69-C66858AB1192}"/>
              </a:ext>
            </a:extLst>
          </p:cNvPr>
          <p:cNvSpPr txBox="1"/>
          <p:nvPr/>
        </p:nvSpPr>
        <p:spPr>
          <a:xfrm>
            <a:off x="9186203" y="882692"/>
            <a:ext cx="1728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hundred</a:t>
            </a:r>
            <a:r>
              <a:rPr lang="es-MX" dirty="0"/>
              <a:t> </a:t>
            </a:r>
            <a:r>
              <a:rPr lang="es-MX" dirty="0" err="1"/>
              <a:t>two</a:t>
            </a:r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0DCAF21-D34B-4957-83BE-4CAD630FE9C8}"/>
              </a:ext>
            </a:extLst>
          </p:cNvPr>
          <p:cNvSpPr txBox="1"/>
          <p:nvPr/>
        </p:nvSpPr>
        <p:spPr>
          <a:xfrm>
            <a:off x="8782983" y="1226328"/>
            <a:ext cx="806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eleven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FE5BC71-5E86-4C29-A955-62237DC0E820}"/>
              </a:ext>
            </a:extLst>
          </p:cNvPr>
          <p:cNvSpPr txBox="1"/>
          <p:nvPr/>
        </p:nvSpPr>
        <p:spPr>
          <a:xfrm>
            <a:off x="8400409" y="1709092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Thirty</a:t>
            </a:r>
            <a:r>
              <a:rPr lang="es-MX" dirty="0"/>
              <a:t>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2803A47-8B7D-4F45-94CE-FB74000CDA22}"/>
              </a:ext>
            </a:extLst>
          </p:cNvPr>
          <p:cNvSpPr txBox="1"/>
          <p:nvPr/>
        </p:nvSpPr>
        <p:spPr>
          <a:xfrm>
            <a:off x="8400409" y="2113486"/>
            <a:ext cx="100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aighteen</a:t>
            </a:r>
            <a:endParaRPr lang="es-MX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BFC1157-3382-4C2F-92E0-C1B5B2B9F782}"/>
              </a:ext>
            </a:extLst>
          </p:cNvPr>
          <p:cNvSpPr txBox="1"/>
          <p:nvPr/>
        </p:nvSpPr>
        <p:spPr>
          <a:xfrm>
            <a:off x="8400409" y="2528288"/>
            <a:ext cx="758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aighty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DAC4720-D918-4056-90FB-5092281FDBB5}"/>
              </a:ext>
            </a:extLst>
          </p:cNvPr>
          <p:cNvSpPr txBox="1"/>
          <p:nvPr/>
        </p:nvSpPr>
        <p:spPr>
          <a:xfrm>
            <a:off x="1964422" y="2509488"/>
            <a:ext cx="1533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Twenty-seven</a:t>
            </a:r>
            <a:r>
              <a:rPr lang="es-MX" dirty="0"/>
              <a:t> </a:t>
            </a:r>
          </a:p>
        </p:txBody>
      </p:sp>
      <p:pic>
        <p:nvPicPr>
          <p:cNvPr id="1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461F402A-1584-4F42-8E2E-9DFD816547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94117" y="4759332"/>
            <a:ext cx="609600" cy="609600"/>
          </a:xfrm>
          <a:prstGeom prst="rect">
            <a:avLst/>
          </a:prstGeom>
        </p:spPr>
      </p:pic>
      <p:pic>
        <p:nvPicPr>
          <p:cNvPr id="17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93F41F19-BE1D-4237-B62D-6386FA7F9FF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959566" y="5276192"/>
            <a:ext cx="609600" cy="609600"/>
          </a:xfrm>
          <a:prstGeom prst="rect">
            <a:avLst/>
          </a:prstGeom>
        </p:spPr>
      </p:pic>
      <p:pic>
        <p:nvPicPr>
          <p:cNvPr id="18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BB4E4DA6-D624-40F7-9354-3945815AA0C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925015" y="5202838"/>
            <a:ext cx="609600" cy="609600"/>
          </a:xfrm>
          <a:prstGeom prst="rect">
            <a:avLst/>
          </a:prstGeom>
        </p:spPr>
      </p:pic>
      <p:pic>
        <p:nvPicPr>
          <p:cNvPr id="19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36FFFC42-4C6F-4EC9-BDDB-BE7B7575560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284622" y="5272201"/>
            <a:ext cx="609600" cy="609600"/>
          </a:xfrm>
          <a:prstGeom prst="rect">
            <a:avLst/>
          </a:prstGeom>
        </p:spPr>
      </p:pic>
      <p:pic>
        <p:nvPicPr>
          <p:cNvPr id="20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80916EA4-0830-4E4B-BDB3-01984271C6B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104818" y="47593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8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32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83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51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98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1498" t="56162" r="42932" b="29902"/>
          <a:stretch/>
        </p:blipFill>
        <p:spPr>
          <a:xfrm>
            <a:off x="6769291" y="736981"/>
            <a:ext cx="5190699" cy="138341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0719" t="13128" r="42932" b="44064"/>
          <a:stretch/>
        </p:blipFill>
        <p:spPr>
          <a:xfrm>
            <a:off x="488570" y="3220107"/>
            <a:ext cx="5434556" cy="3630571"/>
          </a:xfrm>
          <a:prstGeom prst="rect">
            <a:avLst/>
          </a:prstGeom>
        </p:spPr>
      </p:pic>
      <p:pic>
        <p:nvPicPr>
          <p:cNvPr id="2" name="z1l4mOnE3qw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8830" y="504967"/>
            <a:ext cx="5288765" cy="266054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6684" t="15568" r="8345" b="29902"/>
          <a:stretch/>
        </p:blipFill>
        <p:spPr>
          <a:xfrm>
            <a:off x="6769291" y="1997565"/>
            <a:ext cx="5190699" cy="473028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46709" y="13648"/>
            <a:ext cx="11238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/>
              <a:t>Click</a:t>
            </a:r>
            <a:r>
              <a:rPr lang="es-MX" b="1" dirty="0"/>
              <a:t> </a:t>
            </a:r>
            <a:r>
              <a:rPr lang="es-MX" b="1" dirty="0" err="1"/>
              <a:t>on</a:t>
            </a:r>
            <a:r>
              <a:rPr lang="es-MX" b="1" dirty="0"/>
              <a:t> </a:t>
            </a:r>
            <a:r>
              <a:rPr lang="es-MX" b="1" dirty="0" err="1"/>
              <a:t>the</a:t>
            </a:r>
            <a:r>
              <a:rPr lang="es-MX" b="1" dirty="0"/>
              <a:t> </a:t>
            </a:r>
            <a:r>
              <a:rPr lang="es-MX" b="1" dirty="0" err="1"/>
              <a:t>following</a:t>
            </a:r>
            <a:r>
              <a:rPr lang="es-MX" b="1" dirty="0"/>
              <a:t> video, </a:t>
            </a:r>
            <a:r>
              <a:rPr lang="es-MX" b="1" dirty="0" err="1"/>
              <a:t>then</a:t>
            </a:r>
            <a:r>
              <a:rPr lang="es-MX" b="1" dirty="0"/>
              <a:t> </a:t>
            </a:r>
            <a:r>
              <a:rPr lang="es-MX" b="1" dirty="0" err="1"/>
              <a:t>answer</a:t>
            </a:r>
            <a:r>
              <a:rPr lang="es-MX" b="1" dirty="0"/>
              <a:t> </a:t>
            </a:r>
            <a:r>
              <a:rPr lang="es-MX" b="1" dirty="0" err="1"/>
              <a:t>the</a:t>
            </a:r>
            <a:r>
              <a:rPr lang="es-MX" b="1" dirty="0"/>
              <a:t> </a:t>
            </a:r>
            <a:r>
              <a:rPr lang="es-MX" b="1" dirty="0" err="1"/>
              <a:t>practice</a:t>
            </a:r>
            <a:r>
              <a:rPr lang="es-MX" b="1" dirty="0"/>
              <a:t> </a:t>
            </a:r>
            <a:r>
              <a:rPr lang="es-MX" b="1" dirty="0" err="1"/>
              <a:t>with</a:t>
            </a:r>
            <a:r>
              <a:rPr lang="es-MX" b="1" dirty="0"/>
              <a:t> </a:t>
            </a:r>
            <a:r>
              <a:rPr lang="es-MX" b="1" dirty="0" err="1"/>
              <a:t>ages</a:t>
            </a:r>
            <a:r>
              <a:rPr lang="es-MX" b="1" dirty="0"/>
              <a:t>.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Ve, el siguiente video y contesta el ejercicio de practica con las edades</a:t>
            </a:r>
          </a:p>
          <a:p>
            <a:endParaRPr lang="es-MX" b="1" dirty="0"/>
          </a:p>
        </p:txBody>
      </p:sp>
      <p:sp>
        <p:nvSpPr>
          <p:cNvPr id="7" name="Rectángulo 6"/>
          <p:cNvSpPr/>
          <p:nvPr/>
        </p:nvSpPr>
        <p:spPr>
          <a:xfrm>
            <a:off x="6219716" y="41870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400" dirty="0">
                <a:hlinkClick r:id="rId5"/>
              </a:rPr>
              <a:t>https://www.youtube.com/watch?v=3qa8K7b07GI&amp;feature=youtu.be</a:t>
            </a:r>
            <a:endParaRPr lang="es-MX" sz="1400" dirty="0"/>
          </a:p>
          <a:p>
            <a:endParaRPr lang="es-MX" sz="14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F8D74EF-98B4-4681-9561-0878A05CDA57}"/>
              </a:ext>
            </a:extLst>
          </p:cNvPr>
          <p:cNvSpPr txBox="1"/>
          <p:nvPr/>
        </p:nvSpPr>
        <p:spPr>
          <a:xfrm>
            <a:off x="2682049" y="4084394"/>
            <a:ext cx="1166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>
                <a:highlight>
                  <a:srgbClr val="FFFF00"/>
                </a:highlight>
              </a:rPr>
              <a:t>seventeen</a:t>
            </a:r>
            <a:endParaRPr lang="es-MX" dirty="0">
              <a:highlight>
                <a:srgbClr val="FFFF00"/>
              </a:highligh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F367A69-E24B-46BD-A864-07F5ECBD3E19}"/>
              </a:ext>
            </a:extLst>
          </p:cNvPr>
          <p:cNvSpPr txBox="1"/>
          <p:nvPr/>
        </p:nvSpPr>
        <p:spPr>
          <a:xfrm>
            <a:off x="2682049" y="5237359"/>
            <a:ext cx="893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highlight>
                  <a:srgbClr val="FFFF00"/>
                </a:highlight>
              </a:rPr>
              <a:t>Fifteen</a:t>
            </a:r>
            <a:r>
              <a:rPr lang="es-MX" dirty="0"/>
              <a:t>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E0726A1-41F4-4388-A33C-24DDA58B4F23}"/>
              </a:ext>
            </a:extLst>
          </p:cNvPr>
          <p:cNvSpPr txBox="1"/>
          <p:nvPr/>
        </p:nvSpPr>
        <p:spPr>
          <a:xfrm>
            <a:off x="2682049" y="6353033"/>
            <a:ext cx="921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highlight>
                  <a:srgbClr val="FFFF00"/>
                </a:highlight>
              </a:rPr>
              <a:t>eleveen</a:t>
            </a:r>
            <a:endParaRPr lang="es-MX" dirty="0">
              <a:highlight>
                <a:srgbClr val="FFFF00"/>
              </a:highlight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942EC39-0E06-429E-BB79-55A9A4DBE105}"/>
              </a:ext>
            </a:extLst>
          </p:cNvPr>
          <p:cNvSpPr txBox="1"/>
          <p:nvPr/>
        </p:nvSpPr>
        <p:spPr>
          <a:xfrm>
            <a:off x="8968304" y="2643094"/>
            <a:ext cx="100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highlight>
                  <a:srgbClr val="FFFF00"/>
                </a:highlight>
              </a:rPr>
              <a:t>eighteen</a:t>
            </a:r>
            <a:endParaRPr lang="es-MX" dirty="0">
              <a:highlight>
                <a:srgbClr val="FFFF00"/>
              </a:highlight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BAF22E6-FA5E-4AA8-9713-804D8B033736}"/>
              </a:ext>
            </a:extLst>
          </p:cNvPr>
          <p:cNvSpPr txBox="1"/>
          <p:nvPr/>
        </p:nvSpPr>
        <p:spPr>
          <a:xfrm>
            <a:off x="8703939" y="5035392"/>
            <a:ext cx="1127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highlight>
                  <a:srgbClr val="FFFF00"/>
                </a:highlight>
              </a:rPr>
              <a:t>Twenty</a:t>
            </a:r>
            <a:r>
              <a:rPr lang="es-MX" sz="1400" dirty="0">
                <a:highlight>
                  <a:srgbClr val="FFFF00"/>
                </a:highlight>
              </a:rPr>
              <a:t> </a:t>
            </a:r>
            <a:r>
              <a:rPr lang="es-MX" sz="1400" dirty="0" err="1">
                <a:highlight>
                  <a:srgbClr val="FFFF00"/>
                </a:highlight>
              </a:rPr>
              <a:t>eight</a:t>
            </a:r>
            <a:endParaRPr lang="es-MX" sz="1400" dirty="0">
              <a:highlight>
                <a:srgbClr val="FFFF00"/>
              </a:highlight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2DD555F-ABA2-48AA-B5CA-3B642F29957A}"/>
              </a:ext>
            </a:extLst>
          </p:cNvPr>
          <p:cNvSpPr txBox="1"/>
          <p:nvPr/>
        </p:nvSpPr>
        <p:spPr>
          <a:xfrm>
            <a:off x="8703939" y="3808707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highlight>
                  <a:srgbClr val="FFFF00"/>
                </a:highlight>
              </a:rPr>
              <a:t>seventeen</a:t>
            </a:r>
            <a:endParaRPr lang="es-MX" dirty="0">
              <a:highlight>
                <a:srgbClr val="FFFF00"/>
              </a:highlight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419CBB0-A9A1-4854-B222-963F013E3E66}"/>
              </a:ext>
            </a:extLst>
          </p:cNvPr>
          <p:cNvSpPr txBox="1"/>
          <p:nvPr/>
        </p:nvSpPr>
        <p:spPr>
          <a:xfrm>
            <a:off x="8901451" y="6139933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highlight>
                  <a:srgbClr val="FFFF00"/>
                </a:highlight>
              </a:rPr>
              <a:t>Tweny-one</a:t>
            </a:r>
            <a:endParaRPr lang="es-MX" dirty="0">
              <a:highlight>
                <a:srgbClr val="FFFF00"/>
              </a:highlight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C1E9E08-D22B-47A6-93B4-68C738E12255}"/>
              </a:ext>
            </a:extLst>
          </p:cNvPr>
          <p:cNvSpPr txBox="1"/>
          <p:nvPr/>
        </p:nvSpPr>
        <p:spPr>
          <a:xfrm>
            <a:off x="8862859" y="1469095"/>
            <a:ext cx="1219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highlight>
                  <a:srgbClr val="FFFF00"/>
                </a:highlight>
              </a:rPr>
              <a:t>Tweny-two</a:t>
            </a:r>
            <a:endParaRPr lang="es-MX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450895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100</Words>
  <Application>Microsoft Office PowerPoint</Application>
  <PresentationFormat>Panorámica</PresentationFormat>
  <Paragraphs>21</Paragraphs>
  <Slides>3</Slides>
  <Notes>0</Notes>
  <HiddenSlides>0</HiddenSlides>
  <MMClips>8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ENEP</dc:creator>
  <cp:lastModifiedBy>ANA MARIA SALAS FLORES</cp:lastModifiedBy>
  <cp:revision>10</cp:revision>
  <dcterms:created xsi:type="dcterms:W3CDTF">2020-10-29T16:42:13Z</dcterms:created>
  <dcterms:modified xsi:type="dcterms:W3CDTF">2020-11-05T06:30:29Z</dcterms:modified>
</cp:coreProperties>
</file>