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53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 /><Relationship Id="rId7" Type="http://schemas.openxmlformats.org/officeDocument/2006/relationships/image" Target="../media/image2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4" Type="http://schemas.openxmlformats.org/officeDocument/2006/relationships/audio" Target="../media/media2.mp3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z1l4mOnE3qw" TargetMode="External" /><Relationship Id="rId5" Type="http://schemas.openxmlformats.org/officeDocument/2006/relationships/hyperlink" Target="https://www.youtube.com/watch?v=3qa8K7b07GI&amp;feature=youtu.be" TargetMode="External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C52BB4-22DC-BA41-837F-EC6AFA9FB026}"/>
              </a:ext>
            </a:extLst>
          </p:cNvPr>
          <p:cNvSpPr txBox="1"/>
          <p:nvPr/>
        </p:nvSpPr>
        <p:spPr>
          <a:xfrm>
            <a:off x="5182016" y="251756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423" t="16345" r="9291" b="52128"/>
          <a:stretch/>
        </p:blipFill>
        <p:spPr>
          <a:xfrm>
            <a:off x="346846" y="376489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E1680-194B-1B41-94D4-FB14344387AF}"/>
              </a:ext>
            </a:extLst>
          </p:cNvPr>
          <p:cNvSpPr txBox="1"/>
          <p:nvPr/>
        </p:nvSpPr>
        <p:spPr>
          <a:xfrm>
            <a:off x="1051179" y="13569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b="1">
                <a:solidFill>
                  <a:srgbClr val="00B050"/>
                </a:solidFill>
              </a:rPr>
              <a:t>Forty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6122D9-EF39-AE4A-B109-7A4695061D45}"/>
              </a:ext>
            </a:extLst>
          </p:cNvPr>
          <p:cNvSpPr txBox="1"/>
          <p:nvPr/>
        </p:nvSpPr>
        <p:spPr>
          <a:xfrm>
            <a:off x="1051179" y="16107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>
                <a:solidFill>
                  <a:srgbClr val="00B050"/>
                </a:solidFill>
              </a:rPr>
              <a:t>Sixty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02568D-2CBE-5B40-B704-10E5E8164864}"/>
              </a:ext>
            </a:extLst>
          </p:cNvPr>
          <p:cNvSpPr txBox="1"/>
          <p:nvPr/>
        </p:nvSpPr>
        <p:spPr>
          <a:xfrm>
            <a:off x="1425575" y="20058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Thirteen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FFDE92-DDA3-6741-8323-9469C1695AEF}"/>
              </a:ext>
            </a:extLst>
          </p:cNvPr>
          <p:cNvSpPr txBox="1"/>
          <p:nvPr/>
        </p:nvSpPr>
        <p:spPr>
          <a:xfrm>
            <a:off x="5182016" y="251756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D1ECA2-6437-5D4C-BD33-CE2C4C882BBA}"/>
              </a:ext>
            </a:extLst>
          </p:cNvPr>
          <p:cNvSpPr txBox="1"/>
          <p:nvPr/>
        </p:nvSpPr>
        <p:spPr>
          <a:xfrm>
            <a:off x="1525414" y="23553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Twenty-seven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E30EFB-6014-1E40-ADCB-B68B8B6AFB27}"/>
              </a:ext>
            </a:extLst>
          </p:cNvPr>
          <p:cNvSpPr txBox="1"/>
          <p:nvPr/>
        </p:nvSpPr>
        <p:spPr>
          <a:xfrm>
            <a:off x="8189664" y="895181"/>
            <a:ext cx="24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One hundred two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7068DD-E58B-9F40-890D-9461AFB48F73}"/>
              </a:ext>
            </a:extLst>
          </p:cNvPr>
          <p:cNvSpPr txBox="1"/>
          <p:nvPr/>
        </p:nvSpPr>
        <p:spPr>
          <a:xfrm>
            <a:off x="8076819" y="11991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Eleven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86DB37-D330-A94E-86CB-2AA0BB30D261}"/>
              </a:ext>
            </a:extLst>
          </p:cNvPr>
          <p:cNvSpPr txBox="1"/>
          <p:nvPr/>
        </p:nvSpPr>
        <p:spPr>
          <a:xfrm>
            <a:off x="8139744" y="16689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Thirty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0C7BDA-21DF-6E4F-ABF0-752587E5E0F6}"/>
              </a:ext>
            </a:extLst>
          </p:cNvPr>
          <p:cNvSpPr txBox="1"/>
          <p:nvPr/>
        </p:nvSpPr>
        <p:spPr>
          <a:xfrm>
            <a:off x="8102305" y="20558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Eighteen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3D73C5-F839-EB4F-840F-5266DAF0E651}"/>
              </a:ext>
            </a:extLst>
          </p:cNvPr>
          <p:cNvSpPr txBox="1"/>
          <p:nvPr/>
        </p:nvSpPr>
        <p:spPr>
          <a:xfrm>
            <a:off x="8264543" y="24426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Eighty</a:t>
            </a:r>
          </a:p>
        </p:txBody>
      </p:sp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675692" y="686845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6280721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658472" y="2066038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032517" y="3929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88B2CB-96EB-A44C-A0B3-44C6556CB245}"/>
              </a:ext>
            </a:extLst>
          </p:cNvPr>
          <p:cNvSpPr txBox="1"/>
          <p:nvPr/>
        </p:nvSpPr>
        <p:spPr>
          <a:xfrm>
            <a:off x="4795141" y="3509715"/>
            <a:ext cx="122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17</a:t>
            </a:r>
          </a:p>
          <a:p>
            <a:pPr algn="l"/>
            <a:r>
              <a:rPr lang="es-US"/>
              <a:t>Seven teen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603EE6-D3EF-6643-8327-E3C7BB561B56}"/>
              </a:ext>
            </a:extLst>
          </p:cNvPr>
          <p:cNvSpPr txBox="1"/>
          <p:nvPr/>
        </p:nvSpPr>
        <p:spPr>
          <a:xfrm>
            <a:off x="10354090" y="2309724"/>
            <a:ext cx="125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18</a:t>
            </a:r>
          </a:p>
          <a:p>
            <a:pPr algn="l"/>
            <a:r>
              <a:rPr lang="es-US"/>
              <a:t>Eighteen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165E1F-F1FE-4749-A05B-28728F6BBBA0}"/>
              </a:ext>
            </a:extLst>
          </p:cNvPr>
          <p:cNvSpPr txBox="1"/>
          <p:nvPr/>
        </p:nvSpPr>
        <p:spPr>
          <a:xfrm>
            <a:off x="4701541" y="4811517"/>
            <a:ext cx="1101598" cy="64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15</a:t>
            </a:r>
          </a:p>
          <a:p>
            <a:pPr algn="l"/>
            <a:r>
              <a:rPr lang="es-US"/>
              <a:t>Fifteen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1DA0A-9D86-AF46-A417-C3471A4DB194}"/>
              </a:ext>
            </a:extLst>
          </p:cNvPr>
          <p:cNvSpPr txBox="1"/>
          <p:nvPr/>
        </p:nvSpPr>
        <p:spPr>
          <a:xfrm>
            <a:off x="10101428" y="3361718"/>
            <a:ext cx="118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17</a:t>
            </a:r>
          </a:p>
          <a:p>
            <a:pPr algn="l"/>
            <a:r>
              <a:rPr lang="es-US"/>
              <a:t>Seventeen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784ECF-5732-3443-B069-D0C2E6B72172}"/>
              </a:ext>
            </a:extLst>
          </p:cNvPr>
          <p:cNvSpPr txBox="1"/>
          <p:nvPr/>
        </p:nvSpPr>
        <p:spPr>
          <a:xfrm>
            <a:off x="5154493" y="5813630"/>
            <a:ext cx="118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11 months</a:t>
            </a:r>
          </a:p>
          <a:p>
            <a:pPr algn="l"/>
            <a:r>
              <a:rPr lang="es-US"/>
              <a:t>eleven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416874-0CCF-8549-BD10-4EB3C0CBC635}"/>
              </a:ext>
            </a:extLst>
          </p:cNvPr>
          <p:cNvSpPr txBox="1"/>
          <p:nvPr/>
        </p:nvSpPr>
        <p:spPr>
          <a:xfrm>
            <a:off x="10016110" y="4567382"/>
            <a:ext cx="96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20 </a:t>
            </a:r>
          </a:p>
          <a:p>
            <a:pPr algn="l"/>
            <a:r>
              <a:rPr lang="es-US"/>
              <a:t>Twenty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8F71AF-0D7B-1944-8BB0-F111BF2AE805}"/>
              </a:ext>
            </a:extLst>
          </p:cNvPr>
          <p:cNvSpPr txBox="1"/>
          <p:nvPr/>
        </p:nvSpPr>
        <p:spPr>
          <a:xfrm>
            <a:off x="9843247" y="835902"/>
            <a:ext cx="14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23</a:t>
            </a:r>
          </a:p>
          <a:p>
            <a:pPr algn="l"/>
            <a:r>
              <a:rPr lang="es-US"/>
              <a:t>Twenty-three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E1F3FC-4054-EB48-8AE8-182F6790E260}"/>
              </a:ext>
            </a:extLst>
          </p:cNvPr>
          <p:cNvSpPr txBox="1"/>
          <p:nvPr/>
        </p:nvSpPr>
        <p:spPr>
          <a:xfrm>
            <a:off x="9749648" y="5615691"/>
            <a:ext cx="14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21</a:t>
            </a:r>
          </a:p>
          <a:p>
            <a:pPr algn="l"/>
            <a:r>
              <a:rPr lang="es-US"/>
              <a:t>Twenty-one</a:t>
            </a: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Panorámica</PresentationFormat>
  <Paragraphs>4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pauwenalvizo@gmail.com</cp:lastModifiedBy>
  <cp:revision>8</cp:revision>
  <dcterms:created xsi:type="dcterms:W3CDTF">2020-10-29T16:42:13Z</dcterms:created>
  <dcterms:modified xsi:type="dcterms:W3CDTF">2020-11-06T20:49:57Z</dcterms:modified>
</cp:coreProperties>
</file>