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134006" y="43173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297425-0389-47F7-91EC-E04DB2DA19A0}"/>
              </a:ext>
            </a:extLst>
          </p:cNvPr>
          <p:cNvSpPr txBox="1"/>
          <p:nvPr/>
        </p:nvSpPr>
        <p:spPr>
          <a:xfrm>
            <a:off x="2133600" y="1281573"/>
            <a:ext cx="217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fourty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6876AF-C9FE-45BB-9AC2-7B4CD92A5AB9}"/>
              </a:ext>
            </a:extLst>
          </p:cNvPr>
          <p:cNvSpPr txBox="1"/>
          <p:nvPr/>
        </p:nvSpPr>
        <p:spPr>
          <a:xfrm>
            <a:off x="2133600" y="1730270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E4DCEC-71E9-4A5B-8D1B-F5EADC979E9A}"/>
              </a:ext>
            </a:extLst>
          </p:cNvPr>
          <p:cNvSpPr txBox="1"/>
          <p:nvPr/>
        </p:nvSpPr>
        <p:spPr>
          <a:xfrm>
            <a:off x="1974574" y="2148490"/>
            <a:ext cx="14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Thirtheen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5D2AF0-FB0A-4AA1-AF3A-9F46CBABB656}"/>
              </a:ext>
            </a:extLst>
          </p:cNvPr>
          <p:cNvSpPr txBox="1"/>
          <p:nvPr/>
        </p:nvSpPr>
        <p:spPr>
          <a:xfrm>
            <a:off x="1974574" y="2570922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Tweny</a:t>
            </a:r>
            <a:r>
              <a:rPr lang="es-MX" dirty="0"/>
              <a:t> </a:t>
            </a:r>
            <a:r>
              <a:rPr lang="es-MX" dirty="0" err="1"/>
              <a:t>seven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A0DB18-3BF5-456E-9202-E47D10A22994}"/>
              </a:ext>
            </a:extLst>
          </p:cNvPr>
          <p:cNvSpPr txBox="1"/>
          <p:nvPr/>
        </p:nvSpPr>
        <p:spPr>
          <a:xfrm>
            <a:off x="8719930" y="867162"/>
            <a:ext cx="219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 </a:t>
            </a:r>
            <a:r>
              <a:rPr lang="es-MX" dirty="0" err="1"/>
              <a:t>hundred</a:t>
            </a:r>
            <a:r>
              <a:rPr lang="es-MX" dirty="0"/>
              <a:t> </a:t>
            </a:r>
            <a:r>
              <a:rPr lang="es-MX" dirty="0" err="1"/>
              <a:t>two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B1878D-58A4-4B4A-ACAE-D2F14FA105B2}"/>
              </a:ext>
            </a:extLst>
          </p:cNvPr>
          <p:cNvSpPr txBox="1"/>
          <p:nvPr/>
        </p:nvSpPr>
        <p:spPr>
          <a:xfrm>
            <a:off x="8812698" y="1375323"/>
            <a:ext cx="13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8C3A1C-80B3-4D27-B5DF-77BF5FDD7D85}"/>
              </a:ext>
            </a:extLst>
          </p:cNvPr>
          <p:cNvSpPr txBox="1"/>
          <p:nvPr/>
        </p:nvSpPr>
        <p:spPr>
          <a:xfrm>
            <a:off x="8865703" y="177915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thirty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13265A-41AA-47F0-A7C2-4E41676E71E8}"/>
              </a:ext>
            </a:extLst>
          </p:cNvPr>
          <p:cNvSpPr txBox="1"/>
          <p:nvPr/>
        </p:nvSpPr>
        <p:spPr>
          <a:xfrm>
            <a:off x="8812698" y="2148490"/>
            <a:ext cx="13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8C8893-93BB-4E94-A40B-E5D16900977A}"/>
              </a:ext>
            </a:extLst>
          </p:cNvPr>
          <p:cNvSpPr txBox="1"/>
          <p:nvPr/>
        </p:nvSpPr>
        <p:spPr>
          <a:xfrm>
            <a:off x="9057021" y="2631254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eighty</a:t>
            </a:r>
            <a:endParaRPr lang="es-MX" dirty="0"/>
          </a:p>
        </p:txBody>
      </p:sp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7C36F7-087F-45DB-9B79-F0F43D821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2762" y="5424710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3F4774F-32E9-4AF7-93E1-A2ED37BBAB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77548" y="5424710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9DD0A1-689F-4041-8628-956F34F076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41842" y="5424710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B5F268E-D179-43AF-8658-E86D14E0D4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35760" y="5424710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2C9F7C6-6C64-4BCF-A1AE-693E12F2899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95637" y="546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13781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0A96C7-355C-4787-8524-BCC1B356DC23}"/>
              </a:ext>
            </a:extLst>
          </p:cNvPr>
          <p:cNvSpPr txBox="1"/>
          <p:nvPr/>
        </p:nvSpPr>
        <p:spPr>
          <a:xfrm>
            <a:off x="3153029" y="410659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B258D0-BABB-44FD-BA23-AF4C94D5EE46}"/>
              </a:ext>
            </a:extLst>
          </p:cNvPr>
          <p:cNvSpPr txBox="1"/>
          <p:nvPr/>
        </p:nvSpPr>
        <p:spPr>
          <a:xfrm>
            <a:off x="2941983" y="6347794"/>
            <a:ext cx="4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47BEF6-F658-4621-AD38-0C0CD89EB26C}"/>
              </a:ext>
            </a:extLst>
          </p:cNvPr>
          <p:cNvSpPr txBox="1"/>
          <p:nvPr/>
        </p:nvSpPr>
        <p:spPr>
          <a:xfrm>
            <a:off x="9250017" y="6179208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F38276-9761-4CDC-87FD-936B259B50F0}"/>
              </a:ext>
            </a:extLst>
          </p:cNvPr>
          <p:cNvSpPr txBox="1"/>
          <p:nvPr/>
        </p:nvSpPr>
        <p:spPr>
          <a:xfrm>
            <a:off x="9364640" y="1469095"/>
            <a:ext cx="62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CDE3F0-4F6D-463B-99DE-050642538894}"/>
              </a:ext>
            </a:extLst>
          </p:cNvPr>
          <p:cNvSpPr txBox="1"/>
          <p:nvPr/>
        </p:nvSpPr>
        <p:spPr>
          <a:xfrm>
            <a:off x="9172482" y="2670153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068850-E8C2-44E3-8BA4-4ED2DCF5FBDF}"/>
              </a:ext>
            </a:extLst>
          </p:cNvPr>
          <p:cNvSpPr txBox="1"/>
          <p:nvPr/>
        </p:nvSpPr>
        <p:spPr>
          <a:xfrm>
            <a:off x="9112847" y="3868394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010C22-2F58-4EE0-BD46-B715F3D8FFDC}"/>
              </a:ext>
            </a:extLst>
          </p:cNvPr>
          <p:cNvSpPr txBox="1"/>
          <p:nvPr/>
        </p:nvSpPr>
        <p:spPr>
          <a:xfrm>
            <a:off x="9112847" y="4996795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9BDD0B-6DC9-4918-A07D-28FCE695C31E}"/>
              </a:ext>
            </a:extLst>
          </p:cNvPr>
          <p:cNvSpPr txBox="1"/>
          <p:nvPr/>
        </p:nvSpPr>
        <p:spPr>
          <a:xfrm>
            <a:off x="2973935" y="5212936"/>
            <a:ext cx="4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100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maria ximena avalos flores</cp:lastModifiedBy>
  <cp:revision>10</cp:revision>
  <dcterms:created xsi:type="dcterms:W3CDTF">2020-10-29T16:42:13Z</dcterms:created>
  <dcterms:modified xsi:type="dcterms:W3CDTF">2020-11-10T04:51:40Z</dcterms:modified>
</cp:coreProperties>
</file>