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2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16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8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56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70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417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11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38DC-7861-4BBD-B34C-72E6257442B2}" type="datetimeFigureOut">
              <a:rPr lang="es-MX" smtClean="0"/>
              <a:t>09/11/2020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0FBF-53EE-4486-8B89-1EB16387A8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1l4mOnE3qw" TargetMode="External"/><Relationship Id="rId5" Type="http://schemas.openxmlformats.org/officeDocument/2006/relationships/hyperlink" Target="https://www.youtube.com/watch?v=3qa8K7b07GI&amp;feature=youtu.be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38217" t="36838" r="7162" b="29586"/>
          <a:stretch/>
        </p:blipFill>
        <p:spPr>
          <a:xfrm>
            <a:off x="189186" y="993227"/>
            <a:ext cx="12002814" cy="55021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38217" t="31951" r="6768" b="63268"/>
          <a:stretch/>
        </p:blipFill>
        <p:spPr>
          <a:xfrm>
            <a:off x="0" y="-1"/>
            <a:ext cx="12192000" cy="804041"/>
          </a:xfrm>
          <a:prstGeom prst="rect">
            <a:avLst/>
          </a:prstGeom>
        </p:spPr>
      </p:pic>
      <p:pic>
        <p:nvPicPr>
          <p:cNvPr id="2" name="IC5_L0_Unit 03 Pg 019 Ex 07 Speaking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7183" y="688427"/>
            <a:ext cx="609600" cy="609600"/>
          </a:xfrm>
          <a:prstGeom prst="rect">
            <a:avLst/>
          </a:prstGeom>
        </p:spPr>
      </p:pic>
      <p:pic>
        <p:nvPicPr>
          <p:cNvPr id="3" name="IC5_L0_Unit 03 Pg 019 Ex 07 Speaking Pt 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3739" y="52123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423" t="16345" r="9291" b="52128"/>
          <a:stretch/>
        </p:blipFill>
        <p:spPr>
          <a:xfrm>
            <a:off x="280586" y="256287"/>
            <a:ext cx="11923987" cy="28377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7814" t="69794" r="8344" b="15714"/>
          <a:stretch/>
        </p:blipFill>
        <p:spPr>
          <a:xfrm>
            <a:off x="268012" y="4556234"/>
            <a:ext cx="11477297" cy="20495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7562" y="3488695"/>
            <a:ext cx="105801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Record your voice mentioning the age of each person. Example: Carol is 76 years old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Graba tu voz mencionando la edad de cada persona. Ejemplo: Carol tiene 76 años</a:t>
            </a:r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94598" y="3782189"/>
            <a:ext cx="504496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A9E0AD-897A-43C7-87F5-3ADA7C9018D1}"/>
              </a:ext>
            </a:extLst>
          </p:cNvPr>
          <p:cNvSpPr txBox="1"/>
          <p:nvPr/>
        </p:nvSpPr>
        <p:spPr>
          <a:xfrm>
            <a:off x="1908313" y="1245705"/>
            <a:ext cx="75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fourty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155613-624E-41FB-8F6B-9D9F9DACEAB7}"/>
              </a:ext>
            </a:extLst>
          </p:cNvPr>
          <p:cNvSpPr txBox="1"/>
          <p:nvPr/>
        </p:nvSpPr>
        <p:spPr>
          <a:xfrm>
            <a:off x="1908313" y="1626560"/>
            <a:ext cx="60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sixty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F253CD-81AF-423C-928A-B09542F924E1}"/>
              </a:ext>
            </a:extLst>
          </p:cNvPr>
          <p:cNvSpPr txBox="1"/>
          <p:nvPr/>
        </p:nvSpPr>
        <p:spPr>
          <a:xfrm>
            <a:off x="1802296" y="1789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E44897-1C3A-4C35-A484-5D17AC18DF37}"/>
              </a:ext>
            </a:extLst>
          </p:cNvPr>
          <p:cNvSpPr txBox="1"/>
          <p:nvPr/>
        </p:nvSpPr>
        <p:spPr>
          <a:xfrm>
            <a:off x="1908313" y="202356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thirteen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B4BEB2-261E-418B-ACB0-EF699997BED1}"/>
              </a:ext>
            </a:extLst>
          </p:cNvPr>
          <p:cNvSpPr txBox="1"/>
          <p:nvPr/>
        </p:nvSpPr>
        <p:spPr>
          <a:xfrm>
            <a:off x="1776739" y="2462013"/>
            <a:ext cx="148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Twenty-seven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725CC2-D70D-4F81-89B0-AE7CA8BFBA1B}"/>
              </a:ext>
            </a:extLst>
          </p:cNvPr>
          <p:cNvSpPr txBox="1"/>
          <p:nvPr/>
        </p:nvSpPr>
        <p:spPr>
          <a:xfrm>
            <a:off x="8441636" y="773693"/>
            <a:ext cx="225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hundred</a:t>
            </a:r>
            <a:r>
              <a:rPr lang="es-ES" dirty="0"/>
              <a:t> and </a:t>
            </a:r>
            <a:r>
              <a:rPr lang="es-ES" dirty="0" err="1"/>
              <a:t>two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9507D5-84F3-4720-9DFE-622487EE2C00}"/>
              </a:ext>
            </a:extLst>
          </p:cNvPr>
          <p:cNvSpPr txBox="1"/>
          <p:nvPr/>
        </p:nvSpPr>
        <p:spPr>
          <a:xfrm>
            <a:off x="8441636" y="1168307"/>
            <a:ext cx="80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eleven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1EAF66-5A2C-4F41-B1D2-969C100CE3DB}"/>
              </a:ext>
            </a:extLst>
          </p:cNvPr>
          <p:cNvSpPr txBox="1"/>
          <p:nvPr/>
        </p:nvSpPr>
        <p:spPr>
          <a:xfrm>
            <a:off x="8294930" y="151236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thirty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18C1F3D-A388-4F63-BAF2-55770FECEF05}"/>
              </a:ext>
            </a:extLst>
          </p:cNvPr>
          <p:cNvSpPr txBox="1"/>
          <p:nvPr/>
        </p:nvSpPr>
        <p:spPr>
          <a:xfrm>
            <a:off x="8239273" y="1973709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eighteen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A8BD706-B4CF-4585-A34C-19F834504903}"/>
              </a:ext>
            </a:extLst>
          </p:cNvPr>
          <p:cNvSpPr txBox="1"/>
          <p:nvPr/>
        </p:nvSpPr>
        <p:spPr>
          <a:xfrm>
            <a:off x="8229719" y="2349229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eighty</a:t>
            </a:r>
            <a:endParaRPr lang="es-ES" dirty="0"/>
          </a:p>
        </p:txBody>
      </p:sp>
      <p:pic>
        <p:nvPicPr>
          <p:cNvPr id="1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3A27C1E-E47C-4E95-83CF-6C643C58EC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598" y="3782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1498" t="56162" r="42932" b="29902"/>
          <a:stretch/>
        </p:blipFill>
        <p:spPr>
          <a:xfrm>
            <a:off x="6769291" y="736981"/>
            <a:ext cx="5190699" cy="1383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19" t="13128" r="42932" b="44064"/>
          <a:stretch/>
        </p:blipFill>
        <p:spPr>
          <a:xfrm>
            <a:off x="488570" y="3220107"/>
            <a:ext cx="5434556" cy="3630571"/>
          </a:xfrm>
          <a:prstGeom prst="rect">
            <a:avLst/>
          </a:prstGeom>
        </p:spPr>
      </p:pic>
      <p:pic>
        <p:nvPicPr>
          <p:cNvPr id="2" name="z1l4mOnE3q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830" y="504967"/>
            <a:ext cx="5288765" cy="26605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6684" t="15568" r="8345" b="29902"/>
          <a:stretch/>
        </p:blipFill>
        <p:spPr>
          <a:xfrm>
            <a:off x="6769291" y="1997565"/>
            <a:ext cx="5190699" cy="473028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09" y="13648"/>
            <a:ext cx="11238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Click</a:t>
            </a:r>
            <a:r>
              <a:rPr lang="es-MX" b="1" dirty="0"/>
              <a:t> </a:t>
            </a:r>
            <a:r>
              <a:rPr lang="es-MX" b="1" dirty="0" err="1"/>
              <a:t>on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following</a:t>
            </a:r>
            <a:r>
              <a:rPr lang="es-MX" b="1" dirty="0"/>
              <a:t> video, </a:t>
            </a:r>
            <a:r>
              <a:rPr lang="es-MX" b="1" dirty="0" err="1"/>
              <a:t>then</a:t>
            </a:r>
            <a:r>
              <a:rPr lang="es-MX" b="1" dirty="0"/>
              <a:t> </a:t>
            </a:r>
            <a:r>
              <a:rPr lang="es-MX" b="1" dirty="0" err="1"/>
              <a:t>answer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practice</a:t>
            </a:r>
            <a:r>
              <a:rPr lang="es-MX" b="1" dirty="0"/>
              <a:t> </a:t>
            </a:r>
            <a:r>
              <a:rPr lang="es-MX" b="1" dirty="0" err="1"/>
              <a:t>with</a:t>
            </a:r>
            <a:r>
              <a:rPr lang="es-MX" b="1" dirty="0"/>
              <a:t> </a:t>
            </a:r>
            <a:r>
              <a:rPr lang="es-MX" b="1" dirty="0" err="1"/>
              <a:t>ages</a:t>
            </a:r>
            <a:r>
              <a:rPr lang="es-MX" b="1" dirty="0"/>
              <a:t>.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Ve, el siguiente video y contesta el ejercicio de practica con las edades</a:t>
            </a:r>
          </a:p>
          <a:p>
            <a:endParaRPr lang="es-MX" b="1" dirty="0"/>
          </a:p>
        </p:txBody>
      </p:sp>
      <p:sp>
        <p:nvSpPr>
          <p:cNvPr id="7" name="Rectángulo 6"/>
          <p:cNvSpPr/>
          <p:nvPr/>
        </p:nvSpPr>
        <p:spPr>
          <a:xfrm>
            <a:off x="6219716" y="41870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hlinkClick r:id="rId5"/>
              </a:rPr>
              <a:t>https://www.youtube.com/watch?v=3qa8K7b07GI&amp;feature=youtu.be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380784-BFEA-409D-AB47-F35DBC55D96C}"/>
              </a:ext>
            </a:extLst>
          </p:cNvPr>
          <p:cNvSpPr txBox="1"/>
          <p:nvPr/>
        </p:nvSpPr>
        <p:spPr>
          <a:xfrm>
            <a:off x="2756452" y="3856383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17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old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A1C863A-7C76-45BE-B6CA-FF45FF294F73}"/>
              </a:ext>
            </a:extLst>
          </p:cNvPr>
          <p:cNvSpPr txBox="1"/>
          <p:nvPr/>
        </p:nvSpPr>
        <p:spPr>
          <a:xfrm>
            <a:off x="8892208" y="2438674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18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old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C400C7-C139-4F5D-A382-6BB867AC982D}"/>
              </a:ext>
            </a:extLst>
          </p:cNvPr>
          <p:cNvSpPr txBox="1"/>
          <p:nvPr/>
        </p:nvSpPr>
        <p:spPr>
          <a:xfrm>
            <a:off x="2756451" y="5035392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15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old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CFFDE5-4E36-45A5-8DCE-DE674FE13669}"/>
              </a:ext>
            </a:extLst>
          </p:cNvPr>
          <p:cNvSpPr txBox="1"/>
          <p:nvPr/>
        </p:nvSpPr>
        <p:spPr>
          <a:xfrm>
            <a:off x="8778348" y="3671717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17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old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8F9DBF-B4F4-41EA-90AC-C97D6BFB294F}"/>
              </a:ext>
            </a:extLst>
          </p:cNvPr>
          <p:cNvSpPr txBox="1"/>
          <p:nvPr/>
        </p:nvSpPr>
        <p:spPr>
          <a:xfrm>
            <a:off x="2973860" y="63530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5D79585-53E1-4A22-8BDE-B1B18B8F847F}"/>
              </a:ext>
            </a:extLst>
          </p:cNvPr>
          <p:cNvSpPr txBox="1"/>
          <p:nvPr/>
        </p:nvSpPr>
        <p:spPr>
          <a:xfrm>
            <a:off x="8874309" y="4828286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20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old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8D3FF0-BA82-42A3-B858-9C6B006A65B6}"/>
              </a:ext>
            </a:extLst>
          </p:cNvPr>
          <p:cNvSpPr txBox="1"/>
          <p:nvPr/>
        </p:nvSpPr>
        <p:spPr>
          <a:xfrm>
            <a:off x="8874308" y="1240427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22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old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E8BD025-3546-4C06-BB01-1CB55078EB39}"/>
              </a:ext>
            </a:extLst>
          </p:cNvPr>
          <p:cNvSpPr txBox="1"/>
          <p:nvPr/>
        </p:nvSpPr>
        <p:spPr>
          <a:xfrm>
            <a:off x="8892208" y="5943838"/>
            <a:ext cx="131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21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old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50895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114</Words>
  <Application>Microsoft Office PowerPoint</Application>
  <PresentationFormat>Panorámica</PresentationFormat>
  <Paragraphs>21</Paragraphs>
  <Slides>3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MONICA GUADALUPE BUSTAMANTE GUTIERREZ</cp:lastModifiedBy>
  <cp:revision>8</cp:revision>
  <dcterms:created xsi:type="dcterms:W3CDTF">2020-10-29T16:42:13Z</dcterms:created>
  <dcterms:modified xsi:type="dcterms:W3CDTF">2020-11-10T10:34:29Z</dcterms:modified>
</cp:coreProperties>
</file>