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>
        <p:scale>
          <a:sx n="70" d="100"/>
          <a:sy n="70" d="100"/>
        </p:scale>
        <p:origin x="-1290" y="-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1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5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1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1l4mOnE3qw" TargetMode="External"/><Relationship Id="rId5" Type="http://schemas.openxmlformats.org/officeDocument/2006/relationships/hyperlink" Target="https://www.youtube.com/watch?v=3qa8K7b07GI&amp;feature=youtu.be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38217" t="36838" r="7162" b="29586"/>
          <a:stretch/>
        </p:blipFill>
        <p:spPr>
          <a:xfrm>
            <a:off x="189186" y="993227"/>
            <a:ext cx="12002814" cy="5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38217" t="31951" r="6768" b="63268"/>
          <a:stretch/>
        </p:blipFill>
        <p:spPr>
          <a:xfrm>
            <a:off x="0" y="-1"/>
            <a:ext cx="12192000" cy="804041"/>
          </a:xfrm>
          <a:prstGeom prst="rect">
            <a:avLst/>
          </a:prstGeom>
        </p:spPr>
      </p:pic>
      <p:pic>
        <p:nvPicPr>
          <p:cNvPr id="2" name="IC5_L0_Unit 03 Pg 019 Ex 07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7183" y="688427"/>
            <a:ext cx="609600" cy="609600"/>
          </a:xfrm>
          <a:prstGeom prst="rect">
            <a:avLst/>
          </a:prstGeom>
        </p:spPr>
      </p:pic>
      <p:pic>
        <p:nvPicPr>
          <p:cNvPr id="3" name="IC5_L0_Unit 03 Pg 019 Ex 07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3739" y="5212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423" t="16345" r="9291" b="52128"/>
          <a:stretch/>
        </p:blipFill>
        <p:spPr>
          <a:xfrm>
            <a:off x="268011" y="332962"/>
            <a:ext cx="11923987" cy="2837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7814" t="69794" r="8344" b="15714"/>
          <a:stretch/>
        </p:blipFill>
        <p:spPr>
          <a:xfrm>
            <a:off x="268012" y="4556234"/>
            <a:ext cx="11477297" cy="20495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562" y="3488695"/>
            <a:ext cx="10580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Record your voice mentioning the age of each person. Example: Carol is 76 years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/>
              <a:t>Graba tu voz mencionando la edad de cada persona. Ejemplo: Carol tiene 76 años</a:t>
            </a:r>
            <a:endParaRPr lang="es-MX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94598" y="3782189"/>
            <a:ext cx="504496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2169993" y="1186844"/>
            <a:ext cx="237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Forty</a:t>
            </a:r>
            <a:endParaRPr lang="es-MX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8557146" y="838405"/>
            <a:ext cx="259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One</a:t>
            </a:r>
            <a:r>
              <a:rPr lang="es-MX" dirty="0" smtClean="0"/>
              <a:t> </a:t>
            </a:r>
            <a:r>
              <a:rPr lang="es-MX" dirty="0" err="1" smtClean="0"/>
              <a:t>hundred</a:t>
            </a:r>
            <a:r>
              <a:rPr lang="es-MX" dirty="0" smtClean="0"/>
              <a:t> </a:t>
            </a:r>
            <a:r>
              <a:rPr lang="es-MX" dirty="0" err="1" smtClean="0"/>
              <a:t>two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8871044" y="1279177"/>
            <a:ext cx="24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eleven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8871044" y="1648509"/>
            <a:ext cx="312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thirty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8798135" y="2091297"/>
            <a:ext cx="210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eigthteen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557146" y="2483892"/>
            <a:ext cx="2668136" cy="38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eighty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047163" y="1648509"/>
            <a:ext cx="30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sixty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917509" y="2091297"/>
            <a:ext cx="287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thirteen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719618" y="2483892"/>
            <a:ext cx="236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Twenty</a:t>
            </a:r>
            <a:r>
              <a:rPr lang="es-MX" dirty="0" smtClean="0"/>
              <a:t> </a:t>
            </a:r>
            <a:r>
              <a:rPr lang="es-MX" dirty="0" err="1" smtClean="0"/>
              <a:t>seven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18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498" t="56162" r="42932" b="29902"/>
          <a:stretch/>
        </p:blipFill>
        <p:spPr>
          <a:xfrm>
            <a:off x="6769291" y="736981"/>
            <a:ext cx="5190699" cy="1383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719" t="13128" r="42932" b="44064"/>
          <a:stretch/>
        </p:blipFill>
        <p:spPr>
          <a:xfrm>
            <a:off x="488570" y="3220107"/>
            <a:ext cx="5434556" cy="3630571"/>
          </a:xfrm>
          <a:prstGeom prst="rect">
            <a:avLst/>
          </a:prstGeom>
        </p:spPr>
      </p:pic>
      <p:pic>
        <p:nvPicPr>
          <p:cNvPr id="2" name="z1l4mOnE3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830" y="504967"/>
            <a:ext cx="5288765" cy="26605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684" t="15568" r="8345" b="29902"/>
          <a:stretch/>
        </p:blipFill>
        <p:spPr>
          <a:xfrm>
            <a:off x="6769291" y="1997565"/>
            <a:ext cx="5190699" cy="47302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8428" y="0"/>
            <a:ext cx="1123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Click</a:t>
            </a:r>
            <a:r>
              <a:rPr lang="es-MX" b="1" dirty="0" smtClean="0"/>
              <a:t> </a:t>
            </a:r>
            <a:r>
              <a:rPr lang="es-MX" b="1" dirty="0" err="1" smtClean="0"/>
              <a:t>on</a:t>
            </a:r>
            <a:r>
              <a:rPr lang="es-MX" b="1" dirty="0" smtClean="0"/>
              <a:t> </a:t>
            </a:r>
            <a:r>
              <a:rPr lang="es-MX" b="1" dirty="0" err="1"/>
              <a:t>t</a:t>
            </a:r>
            <a:r>
              <a:rPr lang="es-MX" b="1" dirty="0" err="1" smtClean="0"/>
              <a:t>he</a:t>
            </a:r>
            <a:r>
              <a:rPr lang="es-MX" b="1" dirty="0" smtClean="0"/>
              <a:t> </a:t>
            </a:r>
            <a:r>
              <a:rPr lang="es-MX" b="1" dirty="0" err="1" smtClean="0"/>
              <a:t>following</a:t>
            </a:r>
            <a:r>
              <a:rPr lang="es-MX" b="1" dirty="0" smtClean="0"/>
              <a:t> video, </a:t>
            </a:r>
            <a:r>
              <a:rPr lang="es-MX" b="1" dirty="0" err="1" smtClean="0"/>
              <a:t>then</a:t>
            </a:r>
            <a:r>
              <a:rPr lang="es-MX" b="1" dirty="0" smtClean="0"/>
              <a:t> </a:t>
            </a:r>
            <a:r>
              <a:rPr lang="es-MX" b="1" dirty="0" err="1" smtClean="0"/>
              <a:t>answer</a:t>
            </a:r>
            <a:r>
              <a:rPr lang="es-MX" b="1" dirty="0" smtClean="0"/>
              <a:t>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practice</a:t>
            </a:r>
            <a:r>
              <a:rPr lang="es-MX" b="1" dirty="0" smtClean="0"/>
              <a:t> </a:t>
            </a:r>
            <a:r>
              <a:rPr lang="es-MX" b="1" dirty="0" err="1" smtClean="0"/>
              <a:t>with</a:t>
            </a:r>
            <a:r>
              <a:rPr lang="es-MX" b="1" dirty="0" smtClean="0"/>
              <a:t> </a:t>
            </a:r>
            <a:r>
              <a:rPr lang="es-MX" b="1" dirty="0" err="1" smtClean="0"/>
              <a:t>ages</a:t>
            </a:r>
            <a:r>
              <a:rPr lang="es-MX" b="1" dirty="0" smtClean="0"/>
              <a:t>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Ve, el siguiente video y contesta el ejercicio de practica con las edades</a:t>
            </a:r>
          </a:p>
          <a:p>
            <a:endParaRPr lang="es-MX" b="1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6219716" y="418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hlinkClick r:id="rId5"/>
              </a:rPr>
              <a:t>https://</a:t>
            </a:r>
            <a:r>
              <a:rPr lang="es-MX" sz="1400" dirty="0" smtClean="0">
                <a:hlinkClick r:id="rId5"/>
              </a:rPr>
              <a:t>www.youtube.com/watch?v=3qa8K7b07GI&amp;feature=youtu.be</a:t>
            </a:r>
            <a:endParaRPr lang="es-MX" sz="1400" dirty="0" smtClean="0"/>
          </a:p>
          <a:p>
            <a:endParaRPr lang="es-MX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620368" y="4107977"/>
            <a:ext cx="180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17 </a:t>
            </a:r>
            <a:r>
              <a:rPr lang="es-MX" dirty="0" err="1" smtClean="0"/>
              <a:t>seventeen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8898340" y="2743200"/>
            <a:ext cx="180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18 </a:t>
            </a:r>
            <a:r>
              <a:rPr lang="es-MX" dirty="0" err="1" smtClean="0"/>
              <a:t>eighteen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8898340" y="3930557"/>
            <a:ext cx="210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17 </a:t>
            </a:r>
            <a:r>
              <a:rPr lang="es-MX" dirty="0" err="1" smtClean="0"/>
              <a:t>seventeen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852380" y="5213445"/>
            <a:ext cx="206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15 </a:t>
            </a:r>
            <a:r>
              <a:rPr lang="es-MX" dirty="0" err="1" smtClean="0"/>
              <a:t>fifteen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20368" y="6359856"/>
            <a:ext cx="140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11 eleven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898340" y="1472350"/>
            <a:ext cx="210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22 </a:t>
            </a:r>
            <a:r>
              <a:rPr lang="es-MX" dirty="0" err="1" smtClean="0"/>
              <a:t>twenty</a:t>
            </a:r>
            <a:r>
              <a:rPr lang="es-MX" dirty="0" smtClean="0"/>
              <a:t> </a:t>
            </a:r>
            <a:r>
              <a:rPr lang="es-MX" dirty="0" err="1" smtClean="0"/>
              <a:t>two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9007522" y="6175611"/>
            <a:ext cx="1992574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21 </a:t>
            </a:r>
            <a:r>
              <a:rPr lang="es-MX" dirty="0" err="1" smtClean="0"/>
              <a:t>twenty</a:t>
            </a:r>
            <a:r>
              <a:rPr lang="es-MX" dirty="0" smtClean="0"/>
              <a:t> </a:t>
            </a:r>
            <a:r>
              <a:rPr lang="es-MX" dirty="0" err="1" smtClean="0"/>
              <a:t>one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8898339" y="4912562"/>
            <a:ext cx="237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20 </a:t>
            </a:r>
            <a:r>
              <a:rPr lang="es-MX" dirty="0" err="1" smtClean="0"/>
              <a:t>twenty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50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60</Words>
  <Application>Microsoft Office PowerPoint</Application>
  <PresentationFormat>Personalizado</PresentationFormat>
  <Paragraphs>21</Paragraphs>
  <Slides>3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Luffi</cp:lastModifiedBy>
  <cp:revision>8</cp:revision>
  <dcterms:created xsi:type="dcterms:W3CDTF">2020-10-29T16:42:13Z</dcterms:created>
  <dcterms:modified xsi:type="dcterms:W3CDTF">2020-11-06T19:28:14Z</dcterms:modified>
</cp:coreProperties>
</file>