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1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5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1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1l4mOnE3qw" TargetMode="External"/><Relationship Id="rId5" Type="http://schemas.openxmlformats.org/officeDocument/2006/relationships/hyperlink" Target="https://www.youtube.com/watch?v=3qa8K7b07GI&amp;feature=youtu.be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38217" t="36838" r="7162" b="29586"/>
          <a:stretch/>
        </p:blipFill>
        <p:spPr>
          <a:xfrm>
            <a:off x="189186" y="993227"/>
            <a:ext cx="12002814" cy="5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38217" t="31951" r="6768" b="63268"/>
          <a:stretch/>
        </p:blipFill>
        <p:spPr>
          <a:xfrm>
            <a:off x="0" y="-1"/>
            <a:ext cx="12192000" cy="804041"/>
          </a:xfrm>
          <a:prstGeom prst="rect">
            <a:avLst/>
          </a:prstGeom>
        </p:spPr>
      </p:pic>
      <p:pic>
        <p:nvPicPr>
          <p:cNvPr id="2" name="IC5_L0_Unit 03 Pg 019 Ex 07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7183" y="688427"/>
            <a:ext cx="609600" cy="609600"/>
          </a:xfrm>
          <a:prstGeom prst="rect">
            <a:avLst/>
          </a:prstGeom>
        </p:spPr>
      </p:pic>
      <p:pic>
        <p:nvPicPr>
          <p:cNvPr id="3" name="IC5_L0_Unit 03 Pg 019 Ex 07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3739" y="5212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8423" t="16345" r="9291" b="52128"/>
          <a:stretch/>
        </p:blipFill>
        <p:spPr>
          <a:xfrm>
            <a:off x="94598" y="397118"/>
            <a:ext cx="11923987" cy="2837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27814" t="69794" r="8344" b="15714"/>
          <a:stretch/>
        </p:blipFill>
        <p:spPr>
          <a:xfrm>
            <a:off x="268012" y="4556234"/>
            <a:ext cx="11477297" cy="20495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562" y="3488695"/>
            <a:ext cx="10580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Record your voice mentioning the age of each person. Example: Carol is 76 years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/>
              <a:t>Graba tu voz mencionando la edad de cada persona. Ejemplo: Carol tiene 76 años</a:t>
            </a:r>
            <a:endParaRPr lang="es-MX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94598" y="3782189"/>
            <a:ext cx="504496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2183642" y="1379307"/>
            <a:ext cx="63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forty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2196080" y="1748639"/>
            <a:ext cx="60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sixty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2028566" y="2206943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thirteen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1773015" y="2643368"/>
            <a:ext cx="145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t</a:t>
            </a:r>
            <a:r>
              <a:rPr lang="es-MX" dirty="0" err="1" smtClean="0"/>
              <a:t>wenty-seven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8434317" y="914400"/>
            <a:ext cx="222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o</a:t>
            </a:r>
            <a:r>
              <a:rPr lang="es-MX" dirty="0" err="1" smtClean="0"/>
              <a:t>ne</a:t>
            </a:r>
            <a:r>
              <a:rPr lang="es-MX" dirty="0" smtClean="0"/>
              <a:t> </a:t>
            </a:r>
            <a:r>
              <a:rPr lang="es-MX" dirty="0" err="1" smtClean="0"/>
              <a:t>hundred</a:t>
            </a:r>
            <a:r>
              <a:rPr lang="es-MX" dirty="0" smtClean="0"/>
              <a:t> and </a:t>
            </a:r>
            <a:r>
              <a:rPr lang="es-MX" dirty="0" err="1" smtClean="0"/>
              <a:t>two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141177" y="1379307"/>
            <a:ext cx="806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eleven</a:t>
            </a: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195582" y="175972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thirty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039994" y="2140147"/>
            <a:ext cx="100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eighteen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162976" y="2616142"/>
            <a:ext cx="76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eighty</a:t>
            </a:r>
            <a:endParaRPr lang="en-US" dirty="0"/>
          </a:p>
        </p:txBody>
      </p:sp>
      <p:pic>
        <p:nvPicPr>
          <p:cNvPr id="1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7702" y="3800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1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498" t="56162" r="42932" b="29902"/>
          <a:stretch/>
        </p:blipFill>
        <p:spPr>
          <a:xfrm>
            <a:off x="6769291" y="736981"/>
            <a:ext cx="5190699" cy="1383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719" t="13128" r="42932" b="44064"/>
          <a:stretch/>
        </p:blipFill>
        <p:spPr>
          <a:xfrm>
            <a:off x="488570" y="3220107"/>
            <a:ext cx="5434556" cy="3630571"/>
          </a:xfrm>
          <a:prstGeom prst="rect">
            <a:avLst/>
          </a:prstGeom>
        </p:spPr>
      </p:pic>
      <p:pic>
        <p:nvPicPr>
          <p:cNvPr id="2" name="z1l4mOnE3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830" y="504967"/>
            <a:ext cx="5288765" cy="26605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684" t="15568" r="8345" b="29902"/>
          <a:stretch/>
        </p:blipFill>
        <p:spPr>
          <a:xfrm>
            <a:off x="6769291" y="1997565"/>
            <a:ext cx="5190699" cy="47302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709" y="13648"/>
            <a:ext cx="1123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Click</a:t>
            </a:r>
            <a:r>
              <a:rPr lang="es-MX" b="1" dirty="0" smtClean="0"/>
              <a:t> </a:t>
            </a:r>
            <a:r>
              <a:rPr lang="es-MX" b="1" dirty="0" err="1" smtClean="0"/>
              <a:t>on</a:t>
            </a:r>
            <a:r>
              <a:rPr lang="es-MX" b="1" dirty="0" smtClean="0"/>
              <a:t> </a:t>
            </a:r>
            <a:r>
              <a:rPr lang="es-MX" b="1" dirty="0" err="1"/>
              <a:t>t</a:t>
            </a:r>
            <a:r>
              <a:rPr lang="es-MX" b="1" dirty="0" err="1" smtClean="0"/>
              <a:t>he</a:t>
            </a:r>
            <a:r>
              <a:rPr lang="es-MX" b="1" dirty="0" smtClean="0"/>
              <a:t> </a:t>
            </a:r>
            <a:r>
              <a:rPr lang="es-MX" b="1" dirty="0" err="1" smtClean="0"/>
              <a:t>following</a:t>
            </a:r>
            <a:r>
              <a:rPr lang="es-MX" b="1" dirty="0" smtClean="0"/>
              <a:t> video, </a:t>
            </a:r>
            <a:r>
              <a:rPr lang="es-MX" b="1" dirty="0" err="1" smtClean="0"/>
              <a:t>then</a:t>
            </a:r>
            <a:r>
              <a:rPr lang="es-MX" b="1" dirty="0" smtClean="0"/>
              <a:t> </a:t>
            </a:r>
            <a:r>
              <a:rPr lang="es-MX" b="1" dirty="0" err="1" smtClean="0"/>
              <a:t>answer</a:t>
            </a:r>
            <a:r>
              <a:rPr lang="es-MX" b="1" dirty="0" smtClean="0"/>
              <a:t>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practice</a:t>
            </a:r>
            <a:r>
              <a:rPr lang="es-MX" b="1" dirty="0" smtClean="0"/>
              <a:t> </a:t>
            </a:r>
            <a:r>
              <a:rPr lang="es-MX" b="1" dirty="0" err="1" smtClean="0"/>
              <a:t>with</a:t>
            </a:r>
            <a:r>
              <a:rPr lang="es-MX" b="1" dirty="0" smtClean="0"/>
              <a:t> </a:t>
            </a:r>
            <a:r>
              <a:rPr lang="es-MX" b="1" dirty="0" err="1" smtClean="0"/>
              <a:t>ages</a:t>
            </a:r>
            <a:r>
              <a:rPr lang="es-MX" b="1" dirty="0" smtClean="0"/>
              <a:t>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Ve, el siguiente video y contesta el ejercicio de practica con las edades</a:t>
            </a:r>
          </a:p>
          <a:p>
            <a:endParaRPr lang="es-MX" b="1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6219716" y="418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hlinkClick r:id="rId5"/>
              </a:rPr>
              <a:t>https://</a:t>
            </a:r>
            <a:r>
              <a:rPr lang="es-MX" sz="1400" dirty="0" smtClean="0">
                <a:hlinkClick r:id="rId5"/>
              </a:rPr>
              <a:t>www.youtube.com/watch?v=3qa8K7b07GI&amp;feature=youtu.be</a:t>
            </a:r>
            <a:endParaRPr lang="es-MX" sz="1400" dirty="0" smtClean="0"/>
          </a:p>
          <a:p>
            <a:endParaRPr lang="es-MX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729552" y="3993373"/>
            <a:ext cx="137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17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r>
              <a:rPr lang="es-MX" dirty="0" smtClean="0"/>
              <a:t>.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2700697" y="5135971"/>
            <a:ext cx="137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15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r>
              <a:rPr lang="es-MX" dirty="0" smtClean="0"/>
              <a:t>.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13639" y="62785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11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805082" y="4951305"/>
            <a:ext cx="137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20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r>
              <a:rPr lang="es-MX" dirty="0" smtClean="0"/>
              <a:t>.</a:t>
            </a: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805082" y="2594371"/>
            <a:ext cx="137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18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r>
              <a:rPr lang="es-MX" dirty="0" smtClean="0"/>
              <a:t>.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833264" y="1346288"/>
            <a:ext cx="137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22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r>
              <a:rPr lang="es-MX" dirty="0" smtClean="0"/>
              <a:t>.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678586" y="3772838"/>
            <a:ext cx="137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17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r>
              <a:rPr lang="es-MX" dirty="0" smtClean="0"/>
              <a:t>.</a:t>
            </a:r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833264" y="6006946"/>
            <a:ext cx="137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21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r>
              <a:rPr lang="es-MX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71</Words>
  <Application>Microsoft Office PowerPoint</Application>
  <PresentationFormat>Panorámica</PresentationFormat>
  <Paragraphs>21</Paragraphs>
  <Slides>3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jesus guillen</cp:lastModifiedBy>
  <cp:revision>15</cp:revision>
  <dcterms:created xsi:type="dcterms:W3CDTF">2020-10-29T16:42:13Z</dcterms:created>
  <dcterms:modified xsi:type="dcterms:W3CDTF">2020-11-06T02:04:20Z</dcterms:modified>
</cp:coreProperties>
</file>