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211859" y="1260389"/>
            <a:ext cx="6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forty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236737" y="1677777"/>
            <a:ext cx="60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sixty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2211859" y="2095165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thirteen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088292" y="2464497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Twenty</a:t>
            </a:r>
            <a:r>
              <a:rPr lang="es-MX" dirty="0" smtClean="0"/>
              <a:t> - </a:t>
            </a:r>
            <a:r>
              <a:rPr lang="es-MX" dirty="0" err="1" smtClean="0"/>
              <a:t>seven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8390238" y="790832"/>
            <a:ext cx="184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hundred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505525" y="1229281"/>
            <a:ext cx="80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eleven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614337" y="16777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thirty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14337" y="2095165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eighteen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737319" y="2555182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eighty</a:t>
            </a:r>
            <a:endParaRPr lang="es-MX" dirty="0"/>
          </a:p>
        </p:txBody>
      </p:sp>
      <p:pic>
        <p:nvPicPr>
          <p:cNvPr id="15" name="WhatsApp Audio 2020-11-05 at 12.33.57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98" y="4415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4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017220" y="3993373"/>
            <a:ext cx="190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17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828609" y="5135971"/>
            <a:ext cx="190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15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21676" y="5993324"/>
            <a:ext cx="212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11 </a:t>
            </a:r>
            <a:r>
              <a:rPr lang="es-MX" dirty="0" err="1" smtClean="0"/>
              <a:t>months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885406" y="1064549"/>
            <a:ext cx="190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22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885406" y="2489522"/>
            <a:ext cx="190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18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874533" y="3624041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He </a:t>
            </a:r>
            <a:r>
              <a:rPr lang="es-MX" dirty="0" err="1" smtClean="0"/>
              <a:t>is</a:t>
            </a:r>
            <a:r>
              <a:rPr lang="es-MX" dirty="0" smtClean="0"/>
              <a:t> 17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885406" y="4679681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He </a:t>
            </a:r>
            <a:r>
              <a:rPr lang="es-MX" dirty="0" err="1" smtClean="0"/>
              <a:t>is</a:t>
            </a:r>
            <a:r>
              <a:rPr lang="es-MX" dirty="0" smtClean="0"/>
              <a:t> 20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266406" y="5919987"/>
            <a:ext cx="190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21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83</Words>
  <Application>Microsoft Office PowerPoint</Application>
  <PresentationFormat>Panorámica</PresentationFormat>
  <Paragraphs>21</Paragraphs>
  <Slides>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Juan Ramon Guevara Ramirez</cp:lastModifiedBy>
  <cp:revision>9</cp:revision>
  <dcterms:created xsi:type="dcterms:W3CDTF">2020-10-29T16:42:13Z</dcterms:created>
  <dcterms:modified xsi:type="dcterms:W3CDTF">2020-11-05T18:46:01Z</dcterms:modified>
</cp:coreProperties>
</file>