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8423" t="16345" r="9291" b="52128"/>
          <a:stretch/>
        </p:blipFill>
        <p:spPr>
          <a:xfrm>
            <a:off x="268012" y="397118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87FBF1-142B-4E76-B9E4-934BA04C8021}"/>
              </a:ext>
            </a:extLst>
          </p:cNvPr>
          <p:cNvSpPr txBox="1"/>
          <p:nvPr/>
        </p:nvSpPr>
        <p:spPr>
          <a:xfrm>
            <a:off x="1883391" y="1250474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FOURTY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E92E2A-B2D5-4C92-A21C-3325B18D8BE0}"/>
              </a:ext>
            </a:extLst>
          </p:cNvPr>
          <p:cNvSpPr txBox="1"/>
          <p:nvPr/>
        </p:nvSpPr>
        <p:spPr>
          <a:xfrm>
            <a:off x="2060812" y="1730560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SIXTY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83FC40-B1E0-4631-BD0D-F406F7D6981C}"/>
              </a:ext>
            </a:extLst>
          </p:cNvPr>
          <p:cNvSpPr txBox="1"/>
          <p:nvPr/>
        </p:nvSpPr>
        <p:spPr>
          <a:xfrm>
            <a:off x="1460310" y="2099892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THIRTEEN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742275-6601-4A14-B5E2-75A864F9D72A}"/>
              </a:ext>
            </a:extLst>
          </p:cNvPr>
          <p:cNvSpPr txBox="1"/>
          <p:nvPr/>
        </p:nvSpPr>
        <p:spPr>
          <a:xfrm>
            <a:off x="1296536" y="2593075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TWENTY SEVEN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4AD64B-B644-4E6B-B6B4-7C523279E6A2}"/>
              </a:ext>
            </a:extLst>
          </p:cNvPr>
          <p:cNvSpPr txBox="1"/>
          <p:nvPr/>
        </p:nvSpPr>
        <p:spPr>
          <a:xfrm>
            <a:off x="8229599" y="881142"/>
            <a:ext cx="22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ONE HUNDRED TWO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EE41EF-01CA-442A-B868-0D78E3388B38}"/>
              </a:ext>
            </a:extLst>
          </p:cNvPr>
          <p:cNvSpPr txBox="1"/>
          <p:nvPr/>
        </p:nvSpPr>
        <p:spPr>
          <a:xfrm>
            <a:off x="8229599" y="1364776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8DE475-2B76-4880-BFA6-13E78696312D}"/>
              </a:ext>
            </a:extLst>
          </p:cNvPr>
          <p:cNvSpPr txBox="1"/>
          <p:nvPr/>
        </p:nvSpPr>
        <p:spPr>
          <a:xfrm>
            <a:off x="8229599" y="1730560"/>
            <a:ext cx="126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THIRTY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9F2873-5CC4-42DE-9A31-0BB021718D3D}"/>
              </a:ext>
            </a:extLst>
          </p:cNvPr>
          <p:cNvSpPr txBox="1"/>
          <p:nvPr/>
        </p:nvSpPr>
        <p:spPr>
          <a:xfrm>
            <a:off x="7970293" y="2099892"/>
            <a:ext cx="1487606" cy="36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EIGTHTEEN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F5FF92-4CCD-4F80-A86A-03A1848055B1}"/>
              </a:ext>
            </a:extLst>
          </p:cNvPr>
          <p:cNvSpPr txBox="1"/>
          <p:nvPr/>
        </p:nvSpPr>
        <p:spPr>
          <a:xfrm>
            <a:off x="8079475" y="2593075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EIGTHY</a:t>
            </a:r>
          </a:p>
        </p:txBody>
      </p:sp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CFA64C5-B633-46AD-BBCF-B55BCD2D6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9409" y="481033"/>
            <a:ext cx="609600" cy="954107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FA12696-3272-45FF-90AB-5A8B3E8A05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0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834625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096000" y="3983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255F31-24A4-47D2-AC8B-6F1CFA153862}"/>
              </a:ext>
            </a:extLst>
          </p:cNvPr>
          <p:cNvSpPr txBox="1"/>
          <p:nvPr/>
        </p:nvSpPr>
        <p:spPr>
          <a:xfrm>
            <a:off x="2647666" y="3993373"/>
            <a:ext cx="17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FC19E8-4967-4543-915D-02A9DA95E3BA}"/>
              </a:ext>
            </a:extLst>
          </p:cNvPr>
          <p:cNvSpPr txBox="1"/>
          <p:nvPr/>
        </p:nvSpPr>
        <p:spPr>
          <a:xfrm>
            <a:off x="8775511" y="2620369"/>
            <a:ext cx="137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9597A7-EAD7-43B7-8521-24DE0050ABDC}"/>
              </a:ext>
            </a:extLst>
          </p:cNvPr>
          <p:cNvSpPr txBox="1"/>
          <p:nvPr/>
        </p:nvSpPr>
        <p:spPr>
          <a:xfrm>
            <a:off x="2784142" y="5145206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8F891F-6631-4208-9D91-5A8B285FEE55}"/>
              </a:ext>
            </a:extLst>
          </p:cNvPr>
          <p:cNvSpPr txBox="1"/>
          <p:nvPr/>
        </p:nvSpPr>
        <p:spPr>
          <a:xfrm>
            <a:off x="8720919" y="3808707"/>
            <a:ext cx="14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E2822E-B804-4D7C-A6D1-16D820463808}"/>
              </a:ext>
            </a:extLst>
          </p:cNvPr>
          <p:cNvSpPr txBox="1"/>
          <p:nvPr/>
        </p:nvSpPr>
        <p:spPr>
          <a:xfrm>
            <a:off x="2647666" y="6297039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 eleven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0BCA6-2921-4834-905A-8D2EE13CB728}"/>
              </a:ext>
            </a:extLst>
          </p:cNvPr>
          <p:cNvSpPr txBox="1"/>
          <p:nvPr/>
        </p:nvSpPr>
        <p:spPr>
          <a:xfrm>
            <a:off x="8884693" y="5035392"/>
            <a:ext cx="14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4C24DD-9BB7-4B2E-BE1D-E4D045C5BE8D}"/>
              </a:ext>
            </a:extLst>
          </p:cNvPr>
          <p:cNvSpPr txBox="1"/>
          <p:nvPr/>
        </p:nvSpPr>
        <p:spPr>
          <a:xfrm>
            <a:off x="8884693" y="1517332"/>
            <a:ext cx="18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22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59CA28-5FB5-4A00-ACC9-5AEBECA25092}"/>
              </a:ext>
            </a:extLst>
          </p:cNvPr>
          <p:cNvSpPr txBox="1"/>
          <p:nvPr/>
        </p:nvSpPr>
        <p:spPr>
          <a:xfrm>
            <a:off x="8884693" y="6127845"/>
            <a:ext cx="117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21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115</Words>
  <Application>Microsoft Office PowerPoint</Application>
  <PresentationFormat>Panorámica</PresentationFormat>
  <Paragraphs>21</Paragraphs>
  <Slides>3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KENYA KATHERINE JARAMILLO GUILLEN</cp:lastModifiedBy>
  <cp:revision>9</cp:revision>
  <dcterms:created xsi:type="dcterms:W3CDTF">2020-10-29T16:42:13Z</dcterms:created>
  <dcterms:modified xsi:type="dcterms:W3CDTF">2020-11-05T19:28:40Z</dcterms:modified>
</cp:coreProperties>
</file>