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>
        <p:scale>
          <a:sx n="70" d="100"/>
          <a:sy n="70" d="100"/>
        </p:scale>
        <p:origin x="-54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1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5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1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av"/><Relationship Id="rId13" Type="http://schemas.openxmlformats.org/officeDocument/2006/relationships/image" Target="../media/image4.png"/><Relationship Id="rId3" Type="http://schemas.microsoft.com/office/2007/relationships/media" Target="../media/media4.wav"/><Relationship Id="rId7" Type="http://schemas.microsoft.com/office/2007/relationships/media" Target="../media/media6.wav"/><Relationship Id="rId12" Type="http://schemas.openxmlformats.org/officeDocument/2006/relationships/image" Target="../media/image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11" Type="http://schemas.openxmlformats.org/officeDocument/2006/relationships/slideLayout" Target="../slideLayouts/slideLayout7.xml"/><Relationship Id="rId5" Type="http://schemas.microsoft.com/office/2007/relationships/media" Target="../media/media5.wav"/><Relationship Id="rId10" Type="http://schemas.openxmlformats.org/officeDocument/2006/relationships/audio" Target="../media/media7.wav"/><Relationship Id="rId4" Type="http://schemas.openxmlformats.org/officeDocument/2006/relationships/audio" Target="../media/media4.wav"/><Relationship Id="rId9" Type="http://schemas.microsoft.com/office/2007/relationships/media" Target="../media/media7.wav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1l4mOnE3qw" TargetMode="External"/><Relationship Id="rId5" Type="http://schemas.openxmlformats.org/officeDocument/2006/relationships/hyperlink" Target="https://www.youtube.com/watch?v=3qa8K7b07GI&amp;feature=youtu.be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38217" t="36838" r="7162" b="29586"/>
          <a:stretch/>
        </p:blipFill>
        <p:spPr>
          <a:xfrm>
            <a:off x="189186" y="993227"/>
            <a:ext cx="12002814" cy="5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38217" t="31951" r="6768" b="63268"/>
          <a:stretch/>
        </p:blipFill>
        <p:spPr>
          <a:xfrm>
            <a:off x="0" y="-1"/>
            <a:ext cx="12192000" cy="804041"/>
          </a:xfrm>
          <a:prstGeom prst="rect">
            <a:avLst/>
          </a:prstGeom>
        </p:spPr>
      </p:pic>
      <p:pic>
        <p:nvPicPr>
          <p:cNvPr id="2" name="IC5_L0_Unit 03 Pg 019 Ex 07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7183" y="688427"/>
            <a:ext cx="609600" cy="609600"/>
          </a:xfrm>
          <a:prstGeom prst="rect">
            <a:avLst/>
          </a:prstGeom>
        </p:spPr>
      </p:pic>
      <p:pic>
        <p:nvPicPr>
          <p:cNvPr id="3" name="IC5_L0_Unit 03 Pg 019 Ex 07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3739" y="5212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8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2"/>
          <a:srcRect l="8423" t="16345" r="9291" b="52128"/>
          <a:stretch/>
        </p:blipFill>
        <p:spPr>
          <a:xfrm>
            <a:off x="268012" y="332962"/>
            <a:ext cx="11923987" cy="2837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3"/>
          <a:srcRect l="27814" t="69794" r="8344" b="15714"/>
          <a:stretch/>
        </p:blipFill>
        <p:spPr>
          <a:xfrm>
            <a:off x="268012" y="4556234"/>
            <a:ext cx="11477297" cy="20495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562" y="3488695"/>
            <a:ext cx="10580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Record your voice mentioning the age of each person. Example: Carol is 76 years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/>
              <a:t>Graba tu voz mencionando la edad de cada persona. Ejemplo: Carol tiene 76 años</a:t>
            </a:r>
            <a:endParaRPr lang="es-MX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94598" y="3782189"/>
            <a:ext cx="504496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1746913" y="1207406"/>
            <a:ext cx="63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forty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1607015" y="1649081"/>
            <a:ext cx="60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sixty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520626" y="2018413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thirteen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1439501" y="2540145"/>
            <a:ext cx="148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Twenty-seven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8393373" y="838074"/>
            <a:ext cx="1843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One </a:t>
            </a:r>
            <a:r>
              <a:rPr lang="es-MX" dirty="0" err="1" smtClean="0"/>
              <a:t>hundred</a:t>
            </a:r>
            <a:r>
              <a:rPr lang="es-MX" dirty="0" smtClean="0"/>
              <a:t> </a:t>
            </a:r>
            <a:r>
              <a:rPr lang="es-MX" dirty="0" err="1" smtClean="0"/>
              <a:t>two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297839" y="1276482"/>
            <a:ext cx="806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eleven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353651" y="165402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thirty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353651" y="2042774"/>
            <a:ext cx="100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eighteen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297839" y="2480346"/>
            <a:ext cx="76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eighty</a:t>
            </a:r>
            <a:endParaRPr lang="es-MX" dirty="0"/>
          </a:p>
        </p:txBody>
      </p:sp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9365" y="4816523"/>
            <a:ext cx="609600" cy="609600"/>
          </a:xfrm>
          <a:prstGeom prst="rect">
            <a:avLst/>
          </a:prstGeom>
        </p:spPr>
      </p:pic>
      <p:pic>
        <p:nvPicPr>
          <p:cNvPr id="17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47749" y="4816523"/>
            <a:ext cx="609600" cy="609600"/>
          </a:xfrm>
          <a:prstGeom prst="rect">
            <a:avLst/>
          </a:prstGeom>
        </p:spPr>
      </p:pic>
      <p:pic>
        <p:nvPicPr>
          <p:cNvPr id="18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672083" y="4816523"/>
            <a:ext cx="609600" cy="609600"/>
          </a:xfrm>
          <a:prstGeom prst="rect">
            <a:avLst/>
          </a:prstGeom>
        </p:spPr>
      </p:pic>
      <p:pic>
        <p:nvPicPr>
          <p:cNvPr id="19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842078" y="4720988"/>
            <a:ext cx="609600" cy="609600"/>
          </a:xfrm>
          <a:prstGeom prst="rect">
            <a:avLst/>
          </a:prstGeom>
        </p:spPr>
      </p:pic>
      <p:pic>
        <p:nvPicPr>
          <p:cNvPr id="20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27024" y="4806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4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28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9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498" t="56162" r="42932" b="29902"/>
          <a:stretch/>
        </p:blipFill>
        <p:spPr>
          <a:xfrm>
            <a:off x="6769291" y="736981"/>
            <a:ext cx="5190699" cy="1383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719" t="13128" r="42932" b="44064"/>
          <a:stretch/>
        </p:blipFill>
        <p:spPr>
          <a:xfrm>
            <a:off x="488570" y="3220107"/>
            <a:ext cx="5434556" cy="3630571"/>
          </a:xfrm>
          <a:prstGeom prst="rect">
            <a:avLst/>
          </a:prstGeom>
        </p:spPr>
      </p:pic>
      <p:pic>
        <p:nvPicPr>
          <p:cNvPr id="2" name="z1l4mOnE3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830" y="504967"/>
            <a:ext cx="5288765" cy="26605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684" t="15568" r="8345" b="29902"/>
          <a:stretch/>
        </p:blipFill>
        <p:spPr>
          <a:xfrm>
            <a:off x="6769291" y="1997565"/>
            <a:ext cx="5190699" cy="47302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709" y="13648"/>
            <a:ext cx="1123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Click</a:t>
            </a:r>
            <a:r>
              <a:rPr lang="es-MX" b="1" dirty="0" smtClean="0"/>
              <a:t> </a:t>
            </a:r>
            <a:r>
              <a:rPr lang="es-MX" b="1" dirty="0" err="1" smtClean="0"/>
              <a:t>on</a:t>
            </a:r>
            <a:r>
              <a:rPr lang="es-MX" b="1" dirty="0" smtClean="0"/>
              <a:t> </a:t>
            </a:r>
            <a:r>
              <a:rPr lang="es-MX" b="1" dirty="0" err="1"/>
              <a:t>t</a:t>
            </a:r>
            <a:r>
              <a:rPr lang="es-MX" b="1" dirty="0" err="1" smtClean="0"/>
              <a:t>he</a:t>
            </a:r>
            <a:r>
              <a:rPr lang="es-MX" b="1" dirty="0" smtClean="0"/>
              <a:t> </a:t>
            </a:r>
            <a:r>
              <a:rPr lang="es-MX" b="1" dirty="0" err="1" smtClean="0"/>
              <a:t>following</a:t>
            </a:r>
            <a:r>
              <a:rPr lang="es-MX" b="1" dirty="0" smtClean="0"/>
              <a:t> video, </a:t>
            </a:r>
            <a:r>
              <a:rPr lang="es-MX" b="1" dirty="0" err="1" smtClean="0"/>
              <a:t>then</a:t>
            </a:r>
            <a:r>
              <a:rPr lang="es-MX" b="1" dirty="0" smtClean="0"/>
              <a:t> </a:t>
            </a:r>
            <a:r>
              <a:rPr lang="es-MX" b="1" dirty="0" err="1" smtClean="0"/>
              <a:t>answer</a:t>
            </a:r>
            <a:r>
              <a:rPr lang="es-MX" b="1" dirty="0" smtClean="0"/>
              <a:t>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practice</a:t>
            </a:r>
            <a:r>
              <a:rPr lang="es-MX" b="1" dirty="0" smtClean="0"/>
              <a:t> </a:t>
            </a:r>
            <a:r>
              <a:rPr lang="es-MX" b="1" dirty="0" err="1" smtClean="0"/>
              <a:t>with</a:t>
            </a:r>
            <a:r>
              <a:rPr lang="es-MX" b="1" dirty="0" smtClean="0"/>
              <a:t> </a:t>
            </a:r>
            <a:r>
              <a:rPr lang="es-MX" b="1" dirty="0" err="1" smtClean="0"/>
              <a:t>ages</a:t>
            </a:r>
            <a:r>
              <a:rPr lang="es-MX" b="1" dirty="0" smtClean="0"/>
              <a:t>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Ve, el siguiente video y contesta el ejercicio de practica con las edades</a:t>
            </a:r>
          </a:p>
          <a:p>
            <a:endParaRPr lang="es-MX" b="1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6219716" y="418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hlinkClick r:id="rId5"/>
              </a:rPr>
              <a:t>https://</a:t>
            </a:r>
            <a:r>
              <a:rPr lang="es-MX" sz="1400" dirty="0" smtClean="0">
                <a:hlinkClick r:id="rId5"/>
              </a:rPr>
              <a:t>www.youtube.com/watch?v=3qa8K7b07GI&amp;feature=youtu.be</a:t>
            </a:r>
            <a:endParaRPr lang="es-MX" sz="1400" dirty="0" smtClean="0"/>
          </a:p>
          <a:p>
            <a:endParaRPr lang="es-MX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784144" y="4047965"/>
            <a:ext cx="15969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err="1" smtClean="0"/>
              <a:t>Seventeen</a:t>
            </a:r>
            <a:r>
              <a:rPr lang="es-MX" dirty="0" smtClean="0"/>
              <a:t> (17)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2784144" y="5237595"/>
            <a:ext cx="12690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err="1" smtClean="0"/>
              <a:t>Fifteen</a:t>
            </a:r>
            <a:r>
              <a:rPr lang="es-MX" dirty="0" smtClean="0"/>
              <a:t> (15)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2729552" y="6372636"/>
            <a:ext cx="9995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1400" dirty="0" smtClean="0"/>
              <a:t>Eleven (11)</a:t>
            </a:r>
            <a:endParaRPr lang="es-MX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927911" y="2614921"/>
            <a:ext cx="14368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err="1" smtClean="0"/>
              <a:t>eighteen</a:t>
            </a:r>
            <a:r>
              <a:rPr lang="es-MX" dirty="0" smtClean="0"/>
              <a:t> (18)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780060" y="4950122"/>
            <a:ext cx="13474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err="1" smtClean="0"/>
              <a:t>Twenty</a:t>
            </a:r>
            <a:r>
              <a:rPr lang="es-MX" dirty="0" smtClean="0"/>
              <a:t>  (20)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889244" y="1428689"/>
            <a:ext cx="17268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err="1" smtClean="0"/>
              <a:t>Twenty-two</a:t>
            </a:r>
            <a:r>
              <a:rPr lang="es-MX" dirty="0" smtClean="0"/>
              <a:t> (22)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946950" y="6090184"/>
            <a:ext cx="17241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err="1" smtClean="0"/>
              <a:t>Twenty-one</a:t>
            </a:r>
            <a:r>
              <a:rPr lang="es-MX" dirty="0" smtClean="0"/>
              <a:t> (21)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8780060" y="3833700"/>
            <a:ext cx="15969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err="1" smtClean="0"/>
              <a:t>Seventeen</a:t>
            </a:r>
            <a:r>
              <a:rPr lang="es-MX" dirty="0" smtClean="0"/>
              <a:t> (17)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50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73</Words>
  <Application>Microsoft Office PowerPoint</Application>
  <PresentationFormat>Personalizado</PresentationFormat>
  <Paragraphs>21</Paragraphs>
  <Slides>3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User</cp:lastModifiedBy>
  <cp:revision>9</cp:revision>
  <dcterms:created xsi:type="dcterms:W3CDTF">2020-10-29T16:42:13Z</dcterms:created>
  <dcterms:modified xsi:type="dcterms:W3CDTF">2020-11-09T23:14:25Z</dcterms:modified>
</cp:coreProperties>
</file>