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1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5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1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38DC-7861-4BBD-B34C-72E6257442B2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4.pn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7.xml"/><Relationship Id="rId5" Type="http://schemas.microsoft.com/office/2007/relationships/media" Target="../media/media5.m4a"/><Relationship Id="rId10" Type="http://schemas.openxmlformats.org/officeDocument/2006/relationships/audio" Target="../media/media7.m4a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1l4mOnE3qw" TargetMode="External"/><Relationship Id="rId5" Type="http://schemas.openxmlformats.org/officeDocument/2006/relationships/hyperlink" Target="https://www.youtube.com/watch?v=3qa8K7b07GI&amp;feature=youtu.be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38217" t="36838" r="7162" b="29586"/>
          <a:stretch/>
        </p:blipFill>
        <p:spPr>
          <a:xfrm>
            <a:off x="189186" y="993227"/>
            <a:ext cx="12002814" cy="5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38217" t="31951" r="6768" b="63268"/>
          <a:stretch/>
        </p:blipFill>
        <p:spPr>
          <a:xfrm>
            <a:off x="0" y="-1"/>
            <a:ext cx="12192000" cy="804041"/>
          </a:xfrm>
          <a:prstGeom prst="rect">
            <a:avLst/>
          </a:prstGeom>
        </p:spPr>
      </p:pic>
      <p:pic>
        <p:nvPicPr>
          <p:cNvPr id="2" name="IC5_L0_Unit 03 Pg 019 Ex 07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7183" y="688427"/>
            <a:ext cx="609600" cy="609600"/>
          </a:xfrm>
          <a:prstGeom prst="rect">
            <a:avLst/>
          </a:prstGeom>
        </p:spPr>
      </p:pic>
      <p:pic>
        <p:nvPicPr>
          <p:cNvPr id="3" name="IC5_L0_Unit 03 Pg 019 Ex 07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3739" y="5212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2"/>
          <a:srcRect l="8423" t="16345" r="9291" b="52128"/>
          <a:stretch/>
        </p:blipFill>
        <p:spPr>
          <a:xfrm>
            <a:off x="268012" y="332962"/>
            <a:ext cx="11923987" cy="2837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3"/>
          <a:srcRect l="27814" t="69794" r="8344" b="15714"/>
          <a:stretch/>
        </p:blipFill>
        <p:spPr>
          <a:xfrm>
            <a:off x="268012" y="4556234"/>
            <a:ext cx="11477297" cy="20495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562" y="3488695"/>
            <a:ext cx="10580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dirty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Record your voice mentioning the age of each person. Example: Carol is 76 years old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/>
              <a:t>Graba tu voz mencionando la edad de cada persona. Ejemplo: Carol tiene 76 años</a:t>
            </a:r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94598" y="3782189"/>
            <a:ext cx="504496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C1871A-9A98-40FE-B735-C155D63435DC}"/>
              </a:ext>
            </a:extLst>
          </p:cNvPr>
          <p:cNvSpPr txBox="1"/>
          <p:nvPr/>
        </p:nvSpPr>
        <p:spPr>
          <a:xfrm>
            <a:off x="1484243" y="1285461"/>
            <a:ext cx="28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Forty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6820B8A-C668-4A8C-9200-A69AF4834D8B}"/>
              </a:ext>
            </a:extLst>
          </p:cNvPr>
          <p:cNvSpPr txBox="1"/>
          <p:nvPr/>
        </p:nvSpPr>
        <p:spPr>
          <a:xfrm>
            <a:off x="1305338" y="1659690"/>
            <a:ext cx="28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sixty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BD09FD-F122-4B91-98B3-53E8939EDDF8}"/>
              </a:ext>
            </a:extLst>
          </p:cNvPr>
          <p:cNvSpPr txBox="1"/>
          <p:nvPr/>
        </p:nvSpPr>
        <p:spPr>
          <a:xfrm>
            <a:off x="1305338" y="2098139"/>
            <a:ext cx="28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thirteen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89DB67F-B8C8-4EDA-B11C-8FCB7578E6D8}"/>
              </a:ext>
            </a:extLst>
          </p:cNvPr>
          <p:cNvSpPr txBox="1"/>
          <p:nvPr/>
        </p:nvSpPr>
        <p:spPr>
          <a:xfrm>
            <a:off x="8077200" y="2469775"/>
            <a:ext cx="28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eighty</a:t>
            </a:r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DC082C4-C1CC-463A-B899-6C1E732EC495}"/>
              </a:ext>
            </a:extLst>
          </p:cNvPr>
          <p:cNvSpPr txBox="1"/>
          <p:nvPr/>
        </p:nvSpPr>
        <p:spPr>
          <a:xfrm>
            <a:off x="8285232" y="2043727"/>
            <a:ext cx="28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eighteen</a:t>
            </a:r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F6381D-2FD8-489B-9949-3A3C8B083AB8}"/>
              </a:ext>
            </a:extLst>
          </p:cNvPr>
          <p:cNvSpPr txBox="1"/>
          <p:nvPr/>
        </p:nvSpPr>
        <p:spPr>
          <a:xfrm>
            <a:off x="8285232" y="1646037"/>
            <a:ext cx="28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thirty</a:t>
            </a:r>
            <a:endParaRPr lang="es-MX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4B7431D-0D88-4DF5-8C45-22AEA04B859A}"/>
              </a:ext>
            </a:extLst>
          </p:cNvPr>
          <p:cNvSpPr txBox="1"/>
          <p:nvPr/>
        </p:nvSpPr>
        <p:spPr>
          <a:xfrm>
            <a:off x="8318363" y="1230005"/>
            <a:ext cx="28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eleven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80ABAC6-7884-426D-A7F5-90F86BB405C7}"/>
              </a:ext>
            </a:extLst>
          </p:cNvPr>
          <p:cNvSpPr txBox="1"/>
          <p:nvPr/>
        </p:nvSpPr>
        <p:spPr>
          <a:xfrm>
            <a:off x="8318363" y="785615"/>
            <a:ext cx="28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One hundred two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F46047F-8500-4E79-977F-F5489738AA85}"/>
              </a:ext>
            </a:extLst>
          </p:cNvPr>
          <p:cNvSpPr txBox="1"/>
          <p:nvPr/>
        </p:nvSpPr>
        <p:spPr>
          <a:xfrm>
            <a:off x="1305338" y="2469775"/>
            <a:ext cx="28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Twenty-seven</a:t>
            </a:r>
            <a:endParaRPr lang="es-MX" dirty="0"/>
          </a:p>
        </p:txBody>
      </p:sp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22BB436-5BB2-49F3-BAC2-5CA5F79AC9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69774" y="5610749"/>
            <a:ext cx="530087" cy="530087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F99EA34-80DE-4933-B82C-3A3025B3B0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783668" y="5443331"/>
            <a:ext cx="563045" cy="563045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23BE7BE-7222-4AD2-9CAD-1228092602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06660" y="5570993"/>
            <a:ext cx="569843" cy="569843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7852184-504B-4933-B33F-A4A115BCD50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85232" y="4600816"/>
            <a:ext cx="609600" cy="609600"/>
          </a:xfrm>
          <a:prstGeom prst="rect">
            <a:avLst/>
          </a:prstGeom>
        </p:spPr>
      </p:pic>
      <p:pic>
        <p:nvPicPr>
          <p:cNvPr id="1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24F47B7-D90E-47DB-915F-F544B67A8A3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24015" y="49613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1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2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1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498" t="56162" r="42932" b="29902"/>
          <a:stretch/>
        </p:blipFill>
        <p:spPr>
          <a:xfrm>
            <a:off x="6769291" y="736981"/>
            <a:ext cx="5190699" cy="1383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719" t="13128" r="42932" b="44064"/>
          <a:stretch/>
        </p:blipFill>
        <p:spPr>
          <a:xfrm>
            <a:off x="416901" y="3227429"/>
            <a:ext cx="5434556" cy="3630571"/>
          </a:xfrm>
          <a:prstGeom prst="rect">
            <a:avLst/>
          </a:prstGeom>
        </p:spPr>
      </p:pic>
      <p:pic>
        <p:nvPicPr>
          <p:cNvPr id="2" name="z1l4mOnE3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830" y="504967"/>
            <a:ext cx="5190699" cy="261121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684" t="15568" r="8345" b="29902"/>
          <a:stretch/>
        </p:blipFill>
        <p:spPr>
          <a:xfrm>
            <a:off x="6769291" y="1997565"/>
            <a:ext cx="5190699" cy="47302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709" y="13648"/>
            <a:ext cx="1123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Click</a:t>
            </a:r>
            <a:r>
              <a:rPr lang="es-MX" b="1" dirty="0"/>
              <a:t> </a:t>
            </a:r>
            <a:r>
              <a:rPr lang="es-MX" b="1" dirty="0" err="1"/>
              <a:t>on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following</a:t>
            </a:r>
            <a:r>
              <a:rPr lang="es-MX" b="1" dirty="0"/>
              <a:t> video, </a:t>
            </a:r>
            <a:r>
              <a:rPr lang="es-MX" b="1" dirty="0" err="1"/>
              <a:t>then</a:t>
            </a:r>
            <a:r>
              <a:rPr lang="es-MX" b="1" dirty="0"/>
              <a:t> </a:t>
            </a:r>
            <a:r>
              <a:rPr lang="es-MX" b="1" dirty="0" err="1"/>
              <a:t>answer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practice</a:t>
            </a:r>
            <a:r>
              <a:rPr lang="es-MX" b="1" dirty="0"/>
              <a:t> </a:t>
            </a:r>
            <a:r>
              <a:rPr lang="es-MX" b="1" dirty="0" err="1"/>
              <a:t>with</a:t>
            </a:r>
            <a:r>
              <a:rPr lang="es-MX" b="1" dirty="0"/>
              <a:t> </a:t>
            </a:r>
            <a:r>
              <a:rPr lang="es-MX" b="1" dirty="0" err="1"/>
              <a:t>ages</a:t>
            </a:r>
            <a:r>
              <a:rPr lang="es-MX" b="1" dirty="0"/>
              <a:t>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Ve, el siguiente video y contesta el ejercicio de practica con las edades</a:t>
            </a:r>
          </a:p>
          <a:p>
            <a:endParaRPr lang="es-MX" b="1" dirty="0"/>
          </a:p>
        </p:txBody>
      </p:sp>
      <p:sp>
        <p:nvSpPr>
          <p:cNvPr id="7" name="Rectángulo 6"/>
          <p:cNvSpPr/>
          <p:nvPr/>
        </p:nvSpPr>
        <p:spPr>
          <a:xfrm>
            <a:off x="6219716" y="418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hlinkClick r:id="rId5"/>
              </a:rPr>
              <a:t>https://www.youtube.com/watch?v=3qa8K7b07GI&amp;feature=youtu.be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22C099-7DAD-4A85-95E5-E74B00F5FF73}"/>
              </a:ext>
            </a:extLst>
          </p:cNvPr>
          <p:cNvSpPr txBox="1"/>
          <p:nvPr/>
        </p:nvSpPr>
        <p:spPr>
          <a:xfrm>
            <a:off x="2888973" y="3993373"/>
            <a:ext cx="242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  17            seventeen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8FD5585-4C85-494B-ABEC-03F7C1C0766E}"/>
              </a:ext>
            </a:extLst>
          </p:cNvPr>
          <p:cNvSpPr txBox="1"/>
          <p:nvPr/>
        </p:nvSpPr>
        <p:spPr>
          <a:xfrm>
            <a:off x="8959895" y="2691650"/>
            <a:ext cx="242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18                    </a:t>
            </a:r>
            <a:r>
              <a:rPr lang="es-MX" dirty="0" err="1"/>
              <a:t>eighteen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51C2503-1579-40DE-96D9-D1499B0318A5}"/>
              </a:ext>
            </a:extLst>
          </p:cNvPr>
          <p:cNvSpPr txBox="1"/>
          <p:nvPr/>
        </p:nvSpPr>
        <p:spPr>
          <a:xfrm>
            <a:off x="2672654" y="5145505"/>
            <a:ext cx="242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15              fifteen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C71517A-F134-4739-B787-71773B7913C6}"/>
              </a:ext>
            </a:extLst>
          </p:cNvPr>
          <p:cNvSpPr txBox="1"/>
          <p:nvPr/>
        </p:nvSpPr>
        <p:spPr>
          <a:xfrm>
            <a:off x="8959894" y="3840380"/>
            <a:ext cx="242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  17            seventeen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0165C78-9D8E-417B-B1F1-8CF6AE8910A5}"/>
              </a:ext>
            </a:extLst>
          </p:cNvPr>
          <p:cNvSpPr txBox="1"/>
          <p:nvPr/>
        </p:nvSpPr>
        <p:spPr>
          <a:xfrm>
            <a:off x="2734629" y="6211669"/>
            <a:ext cx="940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11      Eleven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1B50A51-2E10-480B-BA5B-612F437F7832}"/>
              </a:ext>
            </a:extLst>
          </p:cNvPr>
          <p:cNvSpPr txBox="1"/>
          <p:nvPr/>
        </p:nvSpPr>
        <p:spPr>
          <a:xfrm>
            <a:off x="8833998" y="5042714"/>
            <a:ext cx="242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20                   </a:t>
            </a:r>
            <a:r>
              <a:rPr lang="es-MX" dirty="0" err="1"/>
              <a:t>twenty</a:t>
            </a:r>
            <a:endParaRPr lang="es-MX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B12321A-753C-4D76-913B-03F081712B7A}"/>
              </a:ext>
            </a:extLst>
          </p:cNvPr>
          <p:cNvSpPr txBox="1"/>
          <p:nvPr/>
        </p:nvSpPr>
        <p:spPr>
          <a:xfrm>
            <a:off x="9267716" y="1469225"/>
            <a:ext cx="242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22            </a:t>
            </a:r>
            <a:r>
              <a:rPr lang="es-MX" dirty="0" err="1"/>
              <a:t>twenty</a:t>
            </a:r>
            <a:r>
              <a:rPr lang="es-MX" dirty="0"/>
              <a:t>-two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76304AD-99B9-4967-9D6B-8A1FC3FBCC79}"/>
              </a:ext>
            </a:extLst>
          </p:cNvPr>
          <p:cNvSpPr txBox="1"/>
          <p:nvPr/>
        </p:nvSpPr>
        <p:spPr>
          <a:xfrm>
            <a:off x="9322148" y="6121503"/>
            <a:ext cx="242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22            </a:t>
            </a:r>
            <a:r>
              <a:rPr lang="es-MX" dirty="0" err="1"/>
              <a:t>twenty</a:t>
            </a:r>
            <a:r>
              <a:rPr lang="es-MX" dirty="0"/>
              <a:t>-one</a:t>
            </a:r>
          </a:p>
        </p:txBody>
      </p:sp>
    </p:spTree>
    <p:extLst>
      <p:ext uri="{BB962C8B-B14F-4D97-AF65-F5344CB8AC3E}">
        <p14:creationId xmlns:p14="http://schemas.microsoft.com/office/powerpoint/2010/main" val="2945089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109</Words>
  <Application>Microsoft Office PowerPoint</Application>
  <PresentationFormat>Panorámica</PresentationFormat>
  <Paragraphs>21</Paragraphs>
  <Slides>3</Slides>
  <Notes>0</Notes>
  <HiddenSlides>0</HiddenSlides>
  <MMClips>8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Aide Patricia Machorro</cp:lastModifiedBy>
  <cp:revision>11</cp:revision>
  <dcterms:created xsi:type="dcterms:W3CDTF">2020-10-29T16:42:13Z</dcterms:created>
  <dcterms:modified xsi:type="dcterms:W3CDTF">2020-11-05T02:09:03Z</dcterms:modified>
</cp:coreProperties>
</file>