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1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5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1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38DC-7861-4BBD-B34C-72E6257442B2}" type="datetimeFigureOut">
              <a:rPr lang="es-MX" smtClean="0"/>
              <a:t>03/11/2020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p3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13" Type="http://schemas.openxmlformats.org/officeDocument/2006/relationships/image" Target="../media/image4.png"/><Relationship Id="rId3" Type="http://schemas.microsoft.com/office/2007/relationships/media" Target="../media/media5.m4a"/><Relationship Id="rId7" Type="http://schemas.microsoft.com/office/2007/relationships/media" Target="../media/media7.m4a"/><Relationship Id="rId12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slideLayout" Target="../slideLayouts/slideLayout7.xml"/><Relationship Id="rId5" Type="http://schemas.microsoft.com/office/2007/relationships/media" Target="../media/media6.m4a"/><Relationship Id="rId10" Type="http://schemas.openxmlformats.org/officeDocument/2006/relationships/audio" Target="../media/media8.m4a"/><Relationship Id="rId4" Type="http://schemas.openxmlformats.org/officeDocument/2006/relationships/audio" Target="../media/media5.m4a"/><Relationship Id="rId9" Type="http://schemas.microsoft.com/office/2007/relationships/media" Target="../media/media8.m4a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1l4mOnE3qw" TargetMode="External"/><Relationship Id="rId5" Type="http://schemas.openxmlformats.org/officeDocument/2006/relationships/hyperlink" Target="https://www.youtube.com/watch?v=3qa8K7b07GI&amp;feature=youtu.be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/>
          <a:srcRect l="38217" t="36838" r="7162" b="29586"/>
          <a:stretch/>
        </p:blipFill>
        <p:spPr>
          <a:xfrm>
            <a:off x="189186" y="993227"/>
            <a:ext cx="12002814" cy="5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/>
          <a:srcRect l="38217" t="31951" r="6768" b="63268"/>
          <a:stretch/>
        </p:blipFill>
        <p:spPr>
          <a:xfrm>
            <a:off x="0" y="-1"/>
            <a:ext cx="12192000" cy="804041"/>
          </a:xfrm>
          <a:prstGeom prst="rect">
            <a:avLst/>
          </a:prstGeom>
        </p:spPr>
      </p:pic>
      <p:pic>
        <p:nvPicPr>
          <p:cNvPr id="2" name="IC5_L0_Unit 03 Pg 019 Ex 07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57183" y="688427"/>
            <a:ext cx="609600" cy="609600"/>
          </a:xfrm>
          <a:prstGeom prst="rect">
            <a:avLst/>
          </a:prstGeom>
        </p:spPr>
      </p:pic>
      <p:pic>
        <p:nvPicPr>
          <p:cNvPr id="3" name="IC5_L0_Unit 03 Pg 019 Ex 07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03739" y="5212307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7FBE590-0AFD-4492-92FF-F29303FF6F6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71652" y="6884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0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2"/>
          <a:srcRect l="8423" t="16345" r="9291" b="52128"/>
          <a:stretch/>
        </p:blipFill>
        <p:spPr>
          <a:xfrm>
            <a:off x="268012" y="253449"/>
            <a:ext cx="11923987" cy="2837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3"/>
          <a:srcRect l="27814" t="69794" r="8344" b="15714"/>
          <a:stretch/>
        </p:blipFill>
        <p:spPr>
          <a:xfrm>
            <a:off x="268012" y="4556234"/>
            <a:ext cx="11477297" cy="20495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562" y="3488695"/>
            <a:ext cx="10580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dirty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Record your voice mentioning the age of each person. Example: Carol is 76 years old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/>
              <a:t>Graba tu voz mencionando la edad de cada persona. Ejemplo: Carol tiene 76 años</a:t>
            </a:r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94598" y="3782189"/>
            <a:ext cx="504496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2E81A24-324D-429D-BF24-05741F86F2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1635" y="4552921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D34B59A-1690-43F8-8C7A-5ABF773052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419061" y="4472680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B6D009D-3B9E-47E8-A914-C31E2E3A39F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11687" y="4696585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0F0AF3A-177E-43F6-95A3-349B355FA39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005309" y="4760741"/>
            <a:ext cx="609600" cy="609600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11A806D-A58C-4AF7-B438-E8906E0A17F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748898" y="4696585"/>
            <a:ext cx="609600" cy="6096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4666248-984C-4CB0-845D-2C586B42830D}"/>
              </a:ext>
            </a:extLst>
          </p:cNvPr>
          <p:cNvSpPr txBox="1"/>
          <p:nvPr/>
        </p:nvSpPr>
        <p:spPr>
          <a:xfrm>
            <a:off x="2319131" y="1232452"/>
            <a:ext cx="100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forty</a:t>
            </a:r>
            <a:endParaRPr lang="es-MX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24F1AAD-8DAA-4311-8077-39B79AF50FA4}"/>
              </a:ext>
            </a:extLst>
          </p:cNvPr>
          <p:cNvSpPr txBox="1"/>
          <p:nvPr/>
        </p:nvSpPr>
        <p:spPr>
          <a:xfrm>
            <a:off x="1934817" y="1691180"/>
            <a:ext cx="137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sixty</a:t>
            </a:r>
            <a:endParaRPr lang="es-MX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F30183A-09A0-457F-84AF-CC58DA267318}"/>
              </a:ext>
            </a:extLst>
          </p:cNvPr>
          <p:cNvSpPr/>
          <p:nvPr/>
        </p:nvSpPr>
        <p:spPr>
          <a:xfrm>
            <a:off x="1626532" y="1811633"/>
            <a:ext cx="2729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MX" dirty="0"/>
            </a:br>
            <a:r>
              <a:rPr lang="es-MX" dirty="0" err="1">
                <a:solidFill>
                  <a:srgbClr val="222222"/>
                </a:solidFill>
                <a:latin typeface="arial" panose="020B0604020202020204" pitchFamily="34" charset="0"/>
              </a:rPr>
              <a:t>thirteen</a:t>
            </a:r>
            <a:endParaRPr lang="es-MX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742A412-D486-47DD-B0BC-C71C84265A3D}"/>
              </a:ext>
            </a:extLst>
          </p:cNvPr>
          <p:cNvSpPr txBox="1"/>
          <p:nvPr/>
        </p:nvSpPr>
        <p:spPr>
          <a:xfrm>
            <a:off x="8238912" y="863120"/>
            <a:ext cx="214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One</a:t>
            </a:r>
            <a:r>
              <a:rPr lang="es-MX" dirty="0"/>
              <a:t> </a:t>
            </a:r>
            <a:r>
              <a:rPr lang="es-MX" dirty="0" err="1"/>
              <a:t>hundred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57E6481-F9B6-42BA-922E-7953CEFA50CA}"/>
              </a:ext>
            </a:extLst>
          </p:cNvPr>
          <p:cNvSpPr txBox="1"/>
          <p:nvPr/>
        </p:nvSpPr>
        <p:spPr>
          <a:xfrm>
            <a:off x="8720387" y="1252293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eleven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9DF3508-413D-42FC-A14E-B7F5829F99CA}"/>
              </a:ext>
            </a:extLst>
          </p:cNvPr>
          <p:cNvSpPr txBox="1"/>
          <p:nvPr/>
        </p:nvSpPr>
        <p:spPr>
          <a:xfrm>
            <a:off x="8269357" y="1658634"/>
            <a:ext cx="194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thirty</a:t>
            </a:r>
            <a:endParaRPr lang="es-MX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EE697C7-0C3C-454B-848E-D1F9C297202E}"/>
              </a:ext>
            </a:extLst>
          </p:cNvPr>
          <p:cNvSpPr txBox="1"/>
          <p:nvPr/>
        </p:nvSpPr>
        <p:spPr>
          <a:xfrm>
            <a:off x="1570383" y="2450943"/>
            <a:ext cx="149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Twenty</a:t>
            </a:r>
            <a:r>
              <a:rPr lang="es-MX" dirty="0"/>
              <a:t> </a:t>
            </a:r>
            <a:r>
              <a:rPr lang="es-MX" dirty="0" err="1"/>
              <a:t>seven</a:t>
            </a:r>
            <a:endParaRPr lang="es-MX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8BFDD4B-7734-41B7-A70A-592EEEE44C54}"/>
              </a:ext>
            </a:extLst>
          </p:cNvPr>
          <p:cNvSpPr txBox="1"/>
          <p:nvPr/>
        </p:nvSpPr>
        <p:spPr>
          <a:xfrm>
            <a:off x="8238912" y="206861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eighteen</a:t>
            </a:r>
            <a:endParaRPr lang="es-MX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1DFE6E5-55C5-4C9B-A39A-027F129819C1}"/>
              </a:ext>
            </a:extLst>
          </p:cNvPr>
          <p:cNvSpPr txBox="1"/>
          <p:nvPr/>
        </p:nvSpPr>
        <p:spPr>
          <a:xfrm>
            <a:off x="8226115" y="2431289"/>
            <a:ext cx="173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eighty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18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9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2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3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498" t="56162" r="42932" b="29902"/>
          <a:stretch/>
        </p:blipFill>
        <p:spPr>
          <a:xfrm>
            <a:off x="6769291" y="736981"/>
            <a:ext cx="5190699" cy="1383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719" t="13128" r="42932" b="44064"/>
          <a:stretch/>
        </p:blipFill>
        <p:spPr>
          <a:xfrm>
            <a:off x="488570" y="3299620"/>
            <a:ext cx="5434556" cy="3630571"/>
          </a:xfrm>
          <a:prstGeom prst="rect">
            <a:avLst/>
          </a:prstGeom>
        </p:spPr>
      </p:pic>
      <p:pic>
        <p:nvPicPr>
          <p:cNvPr id="2" name="z1l4mOnE3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830" y="504967"/>
            <a:ext cx="5288765" cy="26605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684" t="15568" r="8345" b="29902"/>
          <a:stretch/>
        </p:blipFill>
        <p:spPr>
          <a:xfrm>
            <a:off x="6769291" y="1997565"/>
            <a:ext cx="5190699" cy="47302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709" y="13648"/>
            <a:ext cx="1123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Click</a:t>
            </a:r>
            <a:r>
              <a:rPr lang="es-MX" b="1" dirty="0"/>
              <a:t> </a:t>
            </a:r>
            <a:r>
              <a:rPr lang="es-MX" b="1" dirty="0" err="1"/>
              <a:t>on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following</a:t>
            </a:r>
            <a:r>
              <a:rPr lang="es-MX" b="1" dirty="0"/>
              <a:t> video, </a:t>
            </a:r>
            <a:r>
              <a:rPr lang="es-MX" b="1" dirty="0" err="1"/>
              <a:t>then</a:t>
            </a:r>
            <a:r>
              <a:rPr lang="es-MX" b="1" dirty="0"/>
              <a:t> </a:t>
            </a:r>
            <a:r>
              <a:rPr lang="es-MX" b="1" dirty="0" err="1"/>
              <a:t>answer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practice</a:t>
            </a:r>
            <a:r>
              <a:rPr lang="es-MX" b="1" dirty="0"/>
              <a:t> </a:t>
            </a:r>
            <a:r>
              <a:rPr lang="es-MX" b="1" dirty="0" err="1"/>
              <a:t>with</a:t>
            </a:r>
            <a:r>
              <a:rPr lang="es-MX" b="1" dirty="0"/>
              <a:t> </a:t>
            </a:r>
            <a:r>
              <a:rPr lang="es-MX" b="1" dirty="0" err="1"/>
              <a:t>ages</a:t>
            </a:r>
            <a:r>
              <a:rPr lang="es-MX" b="1" dirty="0"/>
              <a:t>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Ve, el siguiente video y contesta el ejercicio de practica con las edades</a:t>
            </a:r>
          </a:p>
          <a:p>
            <a:endParaRPr lang="es-MX" b="1" dirty="0"/>
          </a:p>
        </p:txBody>
      </p:sp>
      <p:sp>
        <p:nvSpPr>
          <p:cNvPr id="7" name="Rectángulo 6"/>
          <p:cNvSpPr/>
          <p:nvPr/>
        </p:nvSpPr>
        <p:spPr>
          <a:xfrm>
            <a:off x="6219716" y="418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hlinkClick r:id="rId5"/>
              </a:rPr>
              <a:t>https://www.youtube.com/watch?v=3qa8K7b07GI&amp;feature=youtu.be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E84A4B1-71C2-4A85-9210-605D575EFA1D}"/>
              </a:ext>
            </a:extLst>
          </p:cNvPr>
          <p:cNvSpPr txBox="1"/>
          <p:nvPr/>
        </p:nvSpPr>
        <p:spPr>
          <a:xfrm>
            <a:off x="2584174" y="4326696"/>
            <a:ext cx="257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dirty="0" err="1">
                <a:solidFill>
                  <a:srgbClr val="222222"/>
                </a:solidFill>
              </a:rPr>
              <a:t>seventeen</a:t>
            </a:r>
            <a:r>
              <a:rPr lang="es-MX" altLang="es-MX" dirty="0">
                <a:solidFill>
                  <a:srgbClr val="222222"/>
                </a:solidFill>
              </a:rPr>
              <a:t> </a:t>
            </a:r>
            <a:r>
              <a:rPr lang="es-MX" altLang="es-MX" dirty="0" err="1">
                <a:solidFill>
                  <a:srgbClr val="222222"/>
                </a:solidFill>
              </a:rPr>
              <a:t>years</a:t>
            </a:r>
            <a:r>
              <a:rPr lang="es-MX" altLang="es-MX" dirty="0"/>
              <a:t>  </a:t>
            </a:r>
            <a:r>
              <a:rPr lang="es-MX" altLang="es-MX" dirty="0" err="1"/>
              <a:t>old</a:t>
            </a:r>
            <a:endParaRPr lang="es-MX" alt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375BFA1-11F3-416D-A8C2-D19FBF7D01DC}"/>
              </a:ext>
            </a:extLst>
          </p:cNvPr>
          <p:cNvSpPr txBox="1"/>
          <p:nvPr/>
        </p:nvSpPr>
        <p:spPr>
          <a:xfrm>
            <a:off x="2716696" y="6461768"/>
            <a:ext cx="139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eleven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7FBED63-03D8-40B2-9A12-E9852F766371}"/>
              </a:ext>
            </a:extLst>
          </p:cNvPr>
          <p:cNvSpPr txBox="1"/>
          <p:nvPr/>
        </p:nvSpPr>
        <p:spPr>
          <a:xfrm>
            <a:off x="8786190" y="2842349"/>
            <a:ext cx="2453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eighteen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years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old</a:t>
            </a:r>
            <a:r>
              <a:rPr lang="es-MX" altLang="es-MX" sz="1000" dirty="0"/>
              <a:t> </a:t>
            </a:r>
            <a:endParaRPr lang="es-MX" altLang="es-MX" sz="1400" dirty="0">
              <a:latin typeface="Arial" panose="020B0604020202020204" pitchFamily="34" charset="0"/>
            </a:endParaRPr>
          </a:p>
          <a:p>
            <a:endParaRPr lang="es-MX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307D7C3-EFAF-4674-A5DB-C23BA67CBBB9}"/>
              </a:ext>
            </a:extLst>
          </p:cNvPr>
          <p:cNvSpPr/>
          <p:nvPr/>
        </p:nvSpPr>
        <p:spPr>
          <a:xfrm>
            <a:off x="8676359" y="4054789"/>
            <a:ext cx="2101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dirty="0" err="1">
                <a:solidFill>
                  <a:srgbClr val="222222"/>
                </a:solidFill>
              </a:rPr>
              <a:t>seventeen</a:t>
            </a:r>
            <a:r>
              <a:rPr lang="es-MX" altLang="es-MX" dirty="0">
                <a:solidFill>
                  <a:srgbClr val="222222"/>
                </a:solidFill>
              </a:rPr>
              <a:t> </a:t>
            </a:r>
            <a:r>
              <a:rPr lang="es-MX" altLang="es-MX" dirty="0" err="1">
                <a:solidFill>
                  <a:srgbClr val="222222"/>
                </a:solidFill>
              </a:rPr>
              <a:t>years</a:t>
            </a:r>
            <a:r>
              <a:rPr lang="es-MX" altLang="es-MX" dirty="0"/>
              <a:t>  </a:t>
            </a:r>
            <a:r>
              <a:rPr lang="es-MX" altLang="es-MX" dirty="0" err="1"/>
              <a:t>old</a:t>
            </a:r>
            <a:endParaRPr lang="es-MX" altLang="es-MX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615978B-1B25-4620-82A8-C0AE5A5A7E26}"/>
              </a:ext>
            </a:extLst>
          </p:cNvPr>
          <p:cNvSpPr txBox="1"/>
          <p:nvPr/>
        </p:nvSpPr>
        <p:spPr>
          <a:xfrm>
            <a:off x="8676358" y="5206651"/>
            <a:ext cx="180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Twenty</a:t>
            </a:r>
            <a:r>
              <a:rPr lang="es-MX" dirty="0"/>
              <a:t> </a:t>
            </a:r>
            <a:r>
              <a:rPr lang="es-MX" dirty="0" err="1"/>
              <a:t>years</a:t>
            </a:r>
            <a:r>
              <a:rPr lang="es-MX" dirty="0"/>
              <a:t> </a:t>
            </a:r>
            <a:r>
              <a:rPr lang="es-MX" dirty="0" err="1"/>
              <a:t>old</a:t>
            </a:r>
            <a:endParaRPr lang="es-MX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33AA483-478D-44EF-B110-3D38CA6B8E03}"/>
              </a:ext>
            </a:extLst>
          </p:cNvPr>
          <p:cNvSpPr txBox="1"/>
          <p:nvPr/>
        </p:nvSpPr>
        <p:spPr>
          <a:xfrm>
            <a:off x="8786190" y="6390268"/>
            <a:ext cx="222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Twenty</a:t>
            </a:r>
            <a:r>
              <a:rPr lang="es-MX" dirty="0"/>
              <a:t> </a:t>
            </a:r>
            <a:r>
              <a:rPr lang="es-MX" dirty="0" err="1"/>
              <a:t>one</a:t>
            </a:r>
            <a:r>
              <a:rPr lang="es-MX" dirty="0"/>
              <a:t> </a:t>
            </a:r>
            <a:r>
              <a:rPr lang="es-MX" dirty="0" err="1"/>
              <a:t>years</a:t>
            </a:r>
            <a:r>
              <a:rPr lang="es-MX" dirty="0"/>
              <a:t> </a:t>
            </a:r>
            <a:r>
              <a:rPr lang="es-MX" dirty="0" err="1"/>
              <a:t>old</a:t>
            </a:r>
            <a:endParaRPr lang="es-MX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5FC86FE-7E4A-4009-990B-91A8D9288257}"/>
              </a:ext>
            </a:extLst>
          </p:cNvPr>
          <p:cNvSpPr txBox="1"/>
          <p:nvPr/>
        </p:nvSpPr>
        <p:spPr>
          <a:xfrm>
            <a:off x="2655115" y="5525422"/>
            <a:ext cx="208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fifteen</a:t>
            </a:r>
            <a:r>
              <a:rPr lang="es-MX" dirty="0"/>
              <a:t> </a:t>
            </a:r>
            <a:r>
              <a:rPr lang="es-MX" dirty="0" err="1"/>
              <a:t>years</a:t>
            </a:r>
            <a:r>
              <a:rPr lang="es-MX" dirty="0"/>
              <a:t> </a:t>
            </a:r>
            <a:r>
              <a:rPr lang="es-MX" dirty="0" err="1"/>
              <a:t>old</a:t>
            </a:r>
            <a:endParaRPr lang="es-MX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83F78D4-D9D3-4C08-9259-87F343E9A595}"/>
              </a:ext>
            </a:extLst>
          </p:cNvPr>
          <p:cNvSpPr txBox="1"/>
          <p:nvPr/>
        </p:nvSpPr>
        <p:spPr>
          <a:xfrm>
            <a:off x="8786190" y="1676280"/>
            <a:ext cx="3224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twenty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two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almost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twenty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three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years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old</a:t>
            </a:r>
            <a:r>
              <a:rPr lang="es-MX" altLang="es-MX" sz="1000" dirty="0"/>
              <a:t> </a:t>
            </a:r>
            <a:endParaRPr lang="es-MX" altLang="es-MX" sz="1400" dirty="0">
              <a:latin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5089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84</Words>
  <Application>Microsoft Office PowerPoint</Application>
  <PresentationFormat>Panorámica</PresentationFormat>
  <Paragraphs>21</Paragraphs>
  <Slides>3</Slides>
  <Notes>0</Notes>
  <HiddenSlides>0</HiddenSlides>
  <MMClips>9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Arial</vt:lpstr>
      <vt:lpstr>Calibri</vt:lpstr>
      <vt:lpstr>Calibri Light</vt:lpstr>
      <vt:lpstr>inherit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KAREN MARISOL MARTINEZ REYES</cp:lastModifiedBy>
  <cp:revision>10</cp:revision>
  <dcterms:created xsi:type="dcterms:W3CDTF">2020-10-29T16:42:13Z</dcterms:created>
  <dcterms:modified xsi:type="dcterms:W3CDTF">2020-11-04T02:28:43Z</dcterms:modified>
</cp:coreProperties>
</file>