
<file path=[Content_Types].xml><?xml version="1.0" encoding="utf-8"?>
<Types xmlns="http://schemas.openxmlformats.org/package/2006/content-types">
  <Default Extension="mp3" ContentType="audio/mpeg"/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4" autoAdjust="0"/>
    <p:restoredTop sz="94660"/>
  </p:normalViewPr>
  <p:slideViewPr>
    <p:cSldViewPr snapToGrid="0">
      <p:cViewPr varScale="1">
        <p:scale>
          <a:sx n="74" d="100"/>
          <a:sy n="74" d="100"/>
        </p:scale>
        <p:origin x="3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938DC-7861-4BBD-B34C-72E6257442B2}" type="datetimeFigureOut">
              <a:rPr lang="es-MX" smtClean="0"/>
              <a:t>09/11/2020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90FBF-53EE-4486-8B89-1EB16387A88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35267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938DC-7861-4BBD-B34C-72E6257442B2}" type="datetimeFigureOut">
              <a:rPr lang="es-MX" smtClean="0"/>
              <a:t>09/11/2020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90FBF-53EE-4486-8B89-1EB16387A88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46160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938DC-7861-4BBD-B34C-72E6257442B2}" type="datetimeFigureOut">
              <a:rPr lang="es-MX" smtClean="0"/>
              <a:t>09/11/2020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90FBF-53EE-4486-8B89-1EB16387A88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15821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938DC-7861-4BBD-B34C-72E6257442B2}" type="datetimeFigureOut">
              <a:rPr lang="es-MX" smtClean="0"/>
              <a:t>09/11/2020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90FBF-53EE-4486-8B89-1EB16387A88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59563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938DC-7861-4BBD-B34C-72E6257442B2}" type="datetimeFigureOut">
              <a:rPr lang="es-MX" smtClean="0"/>
              <a:t>09/11/2020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90FBF-53EE-4486-8B89-1EB16387A88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75756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938DC-7861-4BBD-B34C-72E6257442B2}" type="datetimeFigureOut">
              <a:rPr lang="es-MX" smtClean="0"/>
              <a:t>09/11/2020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90FBF-53EE-4486-8B89-1EB16387A88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36570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938DC-7861-4BBD-B34C-72E6257442B2}" type="datetimeFigureOut">
              <a:rPr lang="es-MX" smtClean="0"/>
              <a:t>09/11/2020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90FBF-53EE-4486-8B89-1EB16387A88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02106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938DC-7861-4BBD-B34C-72E6257442B2}" type="datetimeFigureOut">
              <a:rPr lang="es-MX" smtClean="0"/>
              <a:t>09/11/2020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90FBF-53EE-4486-8B89-1EB16387A88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64179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938DC-7861-4BBD-B34C-72E6257442B2}" type="datetimeFigureOut">
              <a:rPr lang="es-MX" smtClean="0"/>
              <a:t>09/11/2020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90FBF-53EE-4486-8B89-1EB16387A88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72743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938DC-7861-4BBD-B34C-72E6257442B2}" type="datetimeFigureOut">
              <a:rPr lang="es-MX" smtClean="0"/>
              <a:t>09/11/2020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90FBF-53EE-4486-8B89-1EB16387A88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31111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938DC-7861-4BBD-B34C-72E6257442B2}" type="datetimeFigureOut">
              <a:rPr lang="es-MX" smtClean="0"/>
              <a:t>09/11/2020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90FBF-53EE-4486-8B89-1EB16387A88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0325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5938DC-7861-4BBD-B34C-72E6257442B2}" type="datetimeFigureOut">
              <a:rPr lang="es-MX" smtClean="0"/>
              <a:t>09/11/2020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190FBF-53EE-4486-8B89-1EB16387A88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79413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7" Type="http://schemas.openxmlformats.org/officeDocument/2006/relationships/image" Target="../media/image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2.mp3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6.wma"/><Relationship Id="rId13" Type="http://schemas.openxmlformats.org/officeDocument/2006/relationships/image" Target="../media/image4.png"/><Relationship Id="rId3" Type="http://schemas.microsoft.com/office/2007/relationships/media" Target="../media/media4.wma"/><Relationship Id="rId7" Type="http://schemas.microsoft.com/office/2007/relationships/media" Target="../media/media6.wma"/><Relationship Id="rId12" Type="http://schemas.openxmlformats.org/officeDocument/2006/relationships/image" Target="../media/image3.png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6" Type="http://schemas.openxmlformats.org/officeDocument/2006/relationships/audio" Target="../media/media5.wma"/><Relationship Id="rId11" Type="http://schemas.openxmlformats.org/officeDocument/2006/relationships/slideLayout" Target="../slideLayouts/slideLayout7.xml"/><Relationship Id="rId5" Type="http://schemas.microsoft.com/office/2007/relationships/media" Target="../media/media5.wma"/><Relationship Id="rId10" Type="http://schemas.openxmlformats.org/officeDocument/2006/relationships/audio" Target="../media/media7.wma"/><Relationship Id="rId4" Type="http://schemas.openxmlformats.org/officeDocument/2006/relationships/audio" Target="../media/media4.wma"/><Relationship Id="rId9" Type="http://schemas.microsoft.com/office/2007/relationships/media" Target="../media/media7.wma"/><Relationship Id="rId1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z1l4mOnE3qw" TargetMode="External"/><Relationship Id="rId5" Type="http://schemas.openxmlformats.org/officeDocument/2006/relationships/hyperlink" Target="https://www.youtube.com/watch?v=3qa8K7b07GI&amp;feature=youtu.be" TargetMode="Externa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6"/>
          <a:srcRect l="38217" t="36838" r="7162" b="29586"/>
          <a:stretch/>
        </p:blipFill>
        <p:spPr>
          <a:xfrm>
            <a:off x="189186" y="993227"/>
            <a:ext cx="12002814" cy="550216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6"/>
          <a:srcRect l="38217" t="31951" r="6768" b="63268"/>
          <a:stretch/>
        </p:blipFill>
        <p:spPr>
          <a:xfrm>
            <a:off x="0" y="-1"/>
            <a:ext cx="12192000" cy="804041"/>
          </a:xfrm>
          <a:prstGeom prst="rect">
            <a:avLst/>
          </a:prstGeom>
        </p:spPr>
      </p:pic>
      <p:pic>
        <p:nvPicPr>
          <p:cNvPr id="2" name="IC5_L0_Unit 03 Pg 019 Ex 07 Speaking Pt 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157183" y="688427"/>
            <a:ext cx="609600" cy="609600"/>
          </a:xfrm>
          <a:prstGeom prst="rect">
            <a:avLst/>
          </a:prstGeom>
        </p:spPr>
      </p:pic>
      <p:pic>
        <p:nvPicPr>
          <p:cNvPr id="3" name="IC5_L0_Unit 03 Pg 019 Ex 07 Speaking Pt B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603739" y="521230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057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90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625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12"/>
          <a:srcRect l="8423" t="16345" r="9291" b="52128"/>
          <a:stretch/>
        </p:blipFill>
        <p:spPr>
          <a:xfrm>
            <a:off x="268012" y="332962"/>
            <a:ext cx="11923987" cy="2837794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13"/>
          <a:srcRect l="27814" t="69794" r="8344" b="15714"/>
          <a:stretch/>
        </p:blipFill>
        <p:spPr>
          <a:xfrm>
            <a:off x="268012" y="4556234"/>
            <a:ext cx="11477297" cy="2049517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567562" y="3488695"/>
            <a:ext cx="1058014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Record your voice mentioning the age of each person. Example: Carol is 76 years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old</a:t>
            </a:r>
            <a:endParaRPr lang="en-US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dirty="0" smtClean="0"/>
              <a:t>Graba tu voz mencionando la edad de cada persona. Ejemplo: Carol tiene 76 años</a:t>
            </a:r>
            <a:endParaRPr lang="es-MX" dirty="0"/>
          </a:p>
        </p:txBody>
      </p:sp>
      <p:sp>
        <p:nvSpPr>
          <p:cNvPr id="6" name="Botón de acción: Hacia delante o Siguiente 5">
            <a:hlinkClick r:id="" action="ppaction://hlinkshowjump?jump=nextslide" highlightClick="1"/>
          </p:cNvPr>
          <p:cNvSpPr/>
          <p:nvPr/>
        </p:nvSpPr>
        <p:spPr>
          <a:xfrm>
            <a:off x="94598" y="3782189"/>
            <a:ext cx="504496" cy="52026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CuadroTexto 6"/>
          <p:cNvSpPr txBox="1"/>
          <p:nvPr/>
        </p:nvSpPr>
        <p:spPr>
          <a:xfrm>
            <a:off x="2292440" y="1275008"/>
            <a:ext cx="633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 smtClean="0"/>
              <a:t>forty</a:t>
            </a:r>
            <a:endParaRPr lang="es-MX" dirty="0"/>
          </a:p>
        </p:txBody>
      </p:sp>
      <p:sp>
        <p:nvSpPr>
          <p:cNvPr id="9" name="CuadroTexto 8"/>
          <p:cNvSpPr txBox="1"/>
          <p:nvPr/>
        </p:nvSpPr>
        <p:spPr>
          <a:xfrm>
            <a:off x="2292440" y="1644340"/>
            <a:ext cx="608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 smtClean="0"/>
              <a:t>sixty</a:t>
            </a:r>
            <a:endParaRPr lang="es-MX" dirty="0"/>
          </a:p>
        </p:txBody>
      </p:sp>
      <p:sp>
        <p:nvSpPr>
          <p:cNvPr id="11" name="CuadroTexto 10"/>
          <p:cNvSpPr txBox="1"/>
          <p:nvPr/>
        </p:nvSpPr>
        <p:spPr>
          <a:xfrm>
            <a:off x="2292440" y="2038216"/>
            <a:ext cx="943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 smtClean="0"/>
              <a:t>thirteen</a:t>
            </a:r>
            <a:endParaRPr lang="es-MX" dirty="0"/>
          </a:p>
        </p:txBody>
      </p:sp>
      <p:sp>
        <p:nvSpPr>
          <p:cNvPr id="12" name="CuadroTexto 11"/>
          <p:cNvSpPr txBox="1"/>
          <p:nvPr/>
        </p:nvSpPr>
        <p:spPr>
          <a:xfrm>
            <a:off x="1997647" y="2476665"/>
            <a:ext cx="15331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 smtClean="0"/>
              <a:t>Twenty</a:t>
            </a:r>
            <a:r>
              <a:rPr lang="es-MX" dirty="0" smtClean="0"/>
              <a:t>- </a:t>
            </a:r>
            <a:r>
              <a:rPr lang="es-MX" dirty="0" err="1" smtClean="0"/>
              <a:t>seven</a:t>
            </a:r>
            <a:endParaRPr lang="es-MX" dirty="0"/>
          </a:p>
        </p:txBody>
      </p:sp>
      <p:sp>
        <p:nvSpPr>
          <p:cNvPr id="13" name="CuadroTexto 12"/>
          <p:cNvSpPr txBox="1"/>
          <p:nvPr/>
        </p:nvSpPr>
        <p:spPr>
          <a:xfrm>
            <a:off x="8409904" y="905676"/>
            <a:ext cx="22506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 smtClean="0"/>
              <a:t>One</a:t>
            </a:r>
            <a:r>
              <a:rPr lang="es-MX" dirty="0" smtClean="0"/>
              <a:t> </a:t>
            </a:r>
            <a:r>
              <a:rPr lang="es-MX" dirty="0" err="1" smtClean="0"/>
              <a:t>hundred</a:t>
            </a:r>
            <a:r>
              <a:rPr lang="es-MX" dirty="0" smtClean="0"/>
              <a:t> and </a:t>
            </a:r>
            <a:r>
              <a:rPr lang="es-MX" dirty="0" err="1" smtClean="0"/>
              <a:t>two</a:t>
            </a:r>
            <a:endParaRPr lang="es-MX" dirty="0"/>
          </a:p>
        </p:txBody>
      </p:sp>
      <p:sp>
        <p:nvSpPr>
          <p:cNvPr id="14" name="CuadroTexto 13"/>
          <p:cNvSpPr txBox="1"/>
          <p:nvPr/>
        </p:nvSpPr>
        <p:spPr>
          <a:xfrm>
            <a:off x="8728773" y="1275008"/>
            <a:ext cx="8064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eleven</a:t>
            </a:r>
            <a:endParaRPr lang="es-MX" dirty="0"/>
          </a:p>
        </p:txBody>
      </p:sp>
      <p:sp>
        <p:nvSpPr>
          <p:cNvPr id="15" name="CuadroTexto 14"/>
          <p:cNvSpPr txBox="1"/>
          <p:nvPr/>
        </p:nvSpPr>
        <p:spPr>
          <a:xfrm>
            <a:off x="8728773" y="1663056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 smtClean="0"/>
              <a:t>thirty</a:t>
            </a:r>
            <a:endParaRPr lang="es-MX" dirty="0"/>
          </a:p>
        </p:txBody>
      </p:sp>
      <p:sp>
        <p:nvSpPr>
          <p:cNvPr id="16" name="CuadroTexto 15"/>
          <p:cNvSpPr txBox="1"/>
          <p:nvPr/>
        </p:nvSpPr>
        <p:spPr>
          <a:xfrm>
            <a:off x="8728773" y="2051104"/>
            <a:ext cx="1008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 smtClean="0"/>
              <a:t>eighteen</a:t>
            </a:r>
            <a:endParaRPr lang="es-MX" dirty="0"/>
          </a:p>
        </p:txBody>
      </p:sp>
      <p:sp>
        <p:nvSpPr>
          <p:cNvPr id="17" name="CuadroTexto 16"/>
          <p:cNvSpPr txBox="1"/>
          <p:nvPr/>
        </p:nvSpPr>
        <p:spPr>
          <a:xfrm>
            <a:off x="8851755" y="2457868"/>
            <a:ext cx="7628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 smtClean="0"/>
              <a:t>eighty</a:t>
            </a:r>
            <a:endParaRPr lang="es-MX" dirty="0"/>
          </a:p>
        </p:txBody>
      </p:sp>
      <p:pic>
        <p:nvPicPr>
          <p:cNvPr id="18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910885" y="6286112"/>
            <a:ext cx="433071" cy="433071"/>
          </a:xfrm>
          <a:prstGeom prst="rect">
            <a:avLst/>
          </a:prstGeom>
        </p:spPr>
      </p:pic>
      <p:pic>
        <p:nvPicPr>
          <p:cNvPr id="19" name="Sonido grabado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4348305" y="6410191"/>
            <a:ext cx="391120" cy="391120"/>
          </a:xfrm>
          <a:prstGeom prst="rect">
            <a:avLst/>
          </a:prstGeom>
        </p:spPr>
      </p:pic>
      <p:pic>
        <p:nvPicPr>
          <p:cNvPr id="21" name="Sonido grabado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6336406" y="6393943"/>
            <a:ext cx="407368" cy="407368"/>
          </a:xfrm>
          <a:prstGeom prst="rect">
            <a:avLst/>
          </a:prstGeom>
        </p:spPr>
      </p:pic>
      <p:pic>
        <p:nvPicPr>
          <p:cNvPr id="22" name="Sonido grabado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8570123" y="6324700"/>
            <a:ext cx="449612" cy="449612"/>
          </a:xfrm>
          <a:prstGeom prst="rect">
            <a:avLst/>
          </a:prstGeom>
        </p:spPr>
      </p:pic>
      <p:pic>
        <p:nvPicPr>
          <p:cNvPr id="24" name="Sonido grabado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1558565" y="6286112"/>
            <a:ext cx="373487" cy="373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885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26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526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5015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4504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6501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l="21498" t="56162" r="42932" b="29902"/>
          <a:stretch/>
        </p:blipFill>
        <p:spPr>
          <a:xfrm>
            <a:off x="6769291" y="736981"/>
            <a:ext cx="5190699" cy="138341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20719" t="13128" r="42932" b="44064"/>
          <a:stretch/>
        </p:blipFill>
        <p:spPr>
          <a:xfrm>
            <a:off x="488570" y="3220107"/>
            <a:ext cx="5434556" cy="3630571"/>
          </a:xfrm>
          <a:prstGeom prst="rect">
            <a:avLst/>
          </a:prstGeom>
        </p:spPr>
      </p:pic>
      <p:pic>
        <p:nvPicPr>
          <p:cNvPr id="2" name="z1l4mOnE3qw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538830" y="504967"/>
            <a:ext cx="5288765" cy="2660548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l="56684" t="15568" r="8345" b="29902"/>
          <a:stretch/>
        </p:blipFill>
        <p:spPr>
          <a:xfrm>
            <a:off x="6769291" y="1997565"/>
            <a:ext cx="5190699" cy="4730281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146709" y="13648"/>
            <a:ext cx="112383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err="1" smtClean="0"/>
              <a:t>Click</a:t>
            </a:r>
            <a:r>
              <a:rPr lang="es-MX" b="1" dirty="0" smtClean="0"/>
              <a:t> </a:t>
            </a:r>
            <a:r>
              <a:rPr lang="es-MX" b="1" dirty="0" err="1" smtClean="0"/>
              <a:t>on</a:t>
            </a:r>
            <a:r>
              <a:rPr lang="es-MX" b="1" dirty="0" smtClean="0"/>
              <a:t> </a:t>
            </a:r>
            <a:r>
              <a:rPr lang="es-MX" b="1" dirty="0" err="1"/>
              <a:t>t</a:t>
            </a:r>
            <a:r>
              <a:rPr lang="es-MX" b="1" dirty="0" err="1" smtClean="0"/>
              <a:t>he</a:t>
            </a:r>
            <a:r>
              <a:rPr lang="es-MX" b="1" dirty="0" smtClean="0"/>
              <a:t> </a:t>
            </a:r>
            <a:r>
              <a:rPr lang="es-MX" b="1" dirty="0" err="1" smtClean="0"/>
              <a:t>following</a:t>
            </a:r>
            <a:r>
              <a:rPr lang="es-MX" b="1" dirty="0" smtClean="0"/>
              <a:t> video, </a:t>
            </a:r>
            <a:r>
              <a:rPr lang="es-MX" b="1" dirty="0" err="1" smtClean="0"/>
              <a:t>then</a:t>
            </a:r>
            <a:r>
              <a:rPr lang="es-MX" b="1" dirty="0" smtClean="0"/>
              <a:t> </a:t>
            </a:r>
            <a:r>
              <a:rPr lang="es-MX" b="1" dirty="0" err="1" smtClean="0"/>
              <a:t>answer</a:t>
            </a:r>
            <a:r>
              <a:rPr lang="es-MX" b="1" dirty="0" smtClean="0"/>
              <a:t> </a:t>
            </a:r>
            <a:r>
              <a:rPr lang="es-MX" b="1" dirty="0" err="1" smtClean="0"/>
              <a:t>the</a:t>
            </a:r>
            <a:r>
              <a:rPr lang="es-MX" b="1" dirty="0" smtClean="0"/>
              <a:t> </a:t>
            </a:r>
            <a:r>
              <a:rPr lang="es-MX" b="1" dirty="0" err="1" smtClean="0"/>
              <a:t>practice</a:t>
            </a:r>
            <a:r>
              <a:rPr lang="es-MX" b="1" dirty="0" smtClean="0"/>
              <a:t> </a:t>
            </a:r>
            <a:r>
              <a:rPr lang="es-MX" b="1" dirty="0" err="1" smtClean="0"/>
              <a:t>with</a:t>
            </a:r>
            <a:r>
              <a:rPr lang="es-MX" b="1" dirty="0" smtClean="0"/>
              <a:t> </a:t>
            </a:r>
            <a:r>
              <a:rPr lang="es-MX" b="1" dirty="0" err="1" smtClean="0"/>
              <a:t>ages</a:t>
            </a:r>
            <a:r>
              <a:rPr lang="es-MX" b="1" dirty="0" smtClean="0"/>
              <a:t>. 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Ve, el siguiente video y contesta el ejercicio de practica con las edades</a:t>
            </a:r>
          </a:p>
          <a:p>
            <a:endParaRPr lang="es-MX" b="1" dirty="0" smtClean="0"/>
          </a:p>
        </p:txBody>
      </p:sp>
      <p:sp>
        <p:nvSpPr>
          <p:cNvPr id="7" name="Rectángulo 6"/>
          <p:cNvSpPr/>
          <p:nvPr/>
        </p:nvSpPr>
        <p:spPr>
          <a:xfrm>
            <a:off x="6219716" y="418704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MX" sz="1400" dirty="0">
                <a:hlinkClick r:id="rId5"/>
              </a:rPr>
              <a:t>https://</a:t>
            </a:r>
            <a:r>
              <a:rPr lang="es-MX" sz="1400" dirty="0" smtClean="0">
                <a:hlinkClick r:id="rId5"/>
              </a:rPr>
              <a:t>www.youtube.com/watch?v=3qa8K7b07GI&amp;feature=youtu.be</a:t>
            </a:r>
            <a:endParaRPr lang="es-MX" sz="1400" dirty="0" smtClean="0"/>
          </a:p>
          <a:p>
            <a:endParaRPr lang="es-MX" sz="1400" dirty="0"/>
          </a:p>
        </p:txBody>
      </p:sp>
      <p:sp>
        <p:nvSpPr>
          <p:cNvPr id="8" name="CuadroTexto 7"/>
          <p:cNvSpPr txBox="1"/>
          <p:nvPr/>
        </p:nvSpPr>
        <p:spPr>
          <a:xfrm>
            <a:off x="2717441" y="4075007"/>
            <a:ext cx="1287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 smtClean="0"/>
              <a:t>seventeen</a:t>
            </a:r>
            <a:endParaRPr lang="es-MX" dirty="0"/>
          </a:p>
        </p:txBody>
      </p:sp>
      <p:sp>
        <p:nvSpPr>
          <p:cNvPr id="9" name="CuadroTexto 8"/>
          <p:cNvSpPr txBox="1"/>
          <p:nvPr/>
        </p:nvSpPr>
        <p:spPr>
          <a:xfrm>
            <a:off x="8937938" y="2691650"/>
            <a:ext cx="1159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 smtClean="0"/>
              <a:t>eighteen</a:t>
            </a:r>
            <a:endParaRPr lang="es-MX" dirty="0"/>
          </a:p>
        </p:txBody>
      </p:sp>
      <p:sp>
        <p:nvSpPr>
          <p:cNvPr id="10" name="CuadroTexto 9"/>
          <p:cNvSpPr txBox="1"/>
          <p:nvPr/>
        </p:nvSpPr>
        <p:spPr>
          <a:xfrm>
            <a:off x="2717441" y="5172983"/>
            <a:ext cx="805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 smtClean="0"/>
              <a:t>fifteen</a:t>
            </a:r>
            <a:endParaRPr lang="es-MX" dirty="0"/>
          </a:p>
        </p:txBody>
      </p:sp>
      <p:sp>
        <p:nvSpPr>
          <p:cNvPr id="11" name="CuadroTexto 10"/>
          <p:cNvSpPr txBox="1"/>
          <p:nvPr/>
        </p:nvSpPr>
        <p:spPr>
          <a:xfrm>
            <a:off x="8788200" y="3787325"/>
            <a:ext cx="1152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 smtClean="0"/>
              <a:t>seventeen</a:t>
            </a:r>
            <a:endParaRPr lang="es-MX" dirty="0"/>
          </a:p>
        </p:txBody>
      </p:sp>
      <p:sp>
        <p:nvSpPr>
          <p:cNvPr id="12" name="CuadroTexto 11"/>
          <p:cNvSpPr txBox="1"/>
          <p:nvPr/>
        </p:nvSpPr>
        <p:spPr>
          <a:xfrm>
            <a:off x="2434770" y="6488668"/>
            <a:ext cx="1570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Eleven </a:t>
            </a:r>
            <a:r>
              <a:rPr lang="es-MX" dirty="0" err="1" smtClean="0"/>
              <a:t>months</a:t>
            </a:r>
            <a:endParaRPr lang="es-MX" dirty="0"/>
          </a:p>
        </p:txBody>
      </p:sp>
      <p:sp>
        <p:nvSpPr>
          <p:cNvPr id="13" name="CuadroTexto 12"/>
          <p:cNvSpPr txBox="1"/>
          <p:nvPr/>
        </p:nvSpPr>
        <p:spPr>
          <a:xfrm>
            <a:off x="8847248" y="4988317"/>
            <a:ext cx="840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 smtClean="0"/>
              <a:t>twenty</a:t>
            </a:r>
            <a:endParaRPr lang="es-MX" dirty="0"/>
          </a:p>
        </p:txBody>
      </p:sp>
      <p:sp>
        <p:nvSpPr>
          <p:cNvPr id="14" name="CuadroTexto 13"/>
          <p:cNvSpPr txBox="1"/>
          <p:nvPr/>
        </p:nvSpPr>
        <p:spPr>
          <a:xfrm>
            <a:off x="8841628" y="1449728"/>
            <a:ext cx="1351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 smtClean="0"/>
              <a:t>Twenty</a:t>
            </a:r>
            <a:r>
              <a:rPr lang="es-MX" dirty="0" smtClean="0"/>
              <a:t>- </a:t>
            </a:r>
            <a:r>
              <a:rPr lang="es-MX" dirty="0" err="1" smtClean="0"/>
              <a:t>two</a:t>
            </a:r>
            <a:endParaRPr lang="es-MX" dirty="0"/>
          </a:p>
        </p:txBody>
      </p:sp>
      <p:sp>
        <p:nvSpPr>
          <p:cNvPr id="15" name="CuadroTexto 14"/>
          <p:cNvSpPr txBox="1"/>
          <p:nvPr/>
        </p:nvSpPr>
        <p:spPr>
          <a:xfrm>
            <a:off x="8893143" y="6119336"/>
            <a:ext cx="1296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 smtClean="0"/>
              <a:t>Twenty-one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945089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53</Words>
  <Application>Microsoft Office PowerPoint</Application>
  <PresentationFormat>Panorámica</PresentationFormat>
  <Paragraphs>21</Paragraphs>
  <Slides>3</Slides>
  <Notes>0</Notes>
  <HiddenSlides>0</HiddenSlides>
  <MMClips>8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ENEP</dc:creator>
  <cp:lastModifiedBy>FLOR</cp:lastModifiedBy>
  <cp:revision>9</cp:revision>
  <dcterms:created xsi:type="dcterms:W3CDTF">2020-10-29T16:42:13Z</dcterms:created>
  <dcterms:modified xsi:type="dcterms:W3CDTF">2020-11-10T03:30:08Z</dcterms:modified>
</cp:coreProperties>
</file>