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347415" y="1269242"/>
            <a:ext cx="18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</a:t>
            </a:r>
            <a:r>
              <a:rPr lang="es-MX" dirty="0" err="1" smtClean="0"/>
              <a:t>orty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347415" y="1707691"/>
            <a:ext cx="18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sixty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2131326" y="2077023"/>
            <a:ext cx="18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thirteen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024418" y="2490704"/>
            <a:ext cx="18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Twenty-seven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8086299" y="863460"/>
            <a:ext cx="227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hundred</a:t>
            </a:r>
            <a:r>
              <a:rPr lang="es-MX" dirty="0" smtClean="0"/>
              <a:t> and </a:t>
            </a:r>
            <a:r>
              <a:rPr lang="es-MX" dirty="0" err="1" smtClean="0"/>
              <a:t>two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086299" y="1244660"/>
            <a:ext cx="227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eleven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086299" y="1707691"/>
            <a:ext cx="227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thirty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086299" y="2122793"/>
            <a:ext cx="227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eighteen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086299" y="2537895"/>
            <a:ext cx="227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eighty</a:t>
            </a:r>
            <a:endParaRPr lang="es-MX" dirty="0"/>
          </a:p>
        </p:txBody>
      </p:sp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2875" y="4151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702255" y="4088909"/>
            <a:ext cx="180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17 </a:t>
            </a:r>
            <a:r>
              <a:rPr lang="es-MX" sz="1600" dirty="0" err="1" smtClean="0"/>
              <a:t>years</a:t>
            </a:r>
            <a:r>
              <a:rPr lang="es-MX" sz="1600" dirty="0" smtClean="0"/>
              <a:t> </a:t>
            </a:r>
            <a:r>
              <a:rPr lang="es-MX" sz="1600" dirty="0" err="1" smtClean="0"/>
              <a:t>old</a:t>
            </a:r>
            <a:endParaRPr lang="es-MX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873316" y="2666093"/>
            <a:ext cx="180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18 </a:t>
            </a:r>
            <a:r>
              <a:rPr lang="es-MX" sz="1600" dirty="0" err="1" smtClean="0"/>
              <a:t>years</a:t>
            </a:r>
            <a:r>
              <a:rPr lang="es-MX" sz="1600" dirty="0" smtClean="0"/>
              <a:t> </a:t>
            </a:r>
            <a:r>
              <a:rPr lang="es-MX" sz="1600" dirty="0" err="1" smtClean="0"/>
              <a:t>old</a:t>
            </a:r>
            <a:endParaRPr lang="es-MX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02255" y="5241673"/>
            <a:ext cx="180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15 </a:t>
            </a:r>
            <a:r>
              <a:rPr lang="es-MX" sz="1600" dirty="0" err="1" smtClean="0"/>
              <a:t>years</a:t>
            </a:r>
            <a:r>
              <a:rPr lang="es-MX" sz="1600" dirty="0" smtClean="0"/>
              <a:t> </a:t>
            </a:r>
            <a:r>
              <a:rPr lang="es-MX" sz="1600" dirty="0" err="1" smtClean="0"/>
              <a:t>old</a:t>
            </a:r>
            <a:endParaRPr lang="es-MX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64136" y="3840015"/>
            <a:ext cx="180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17 </a:t>
            </a:r>
            <a:r>
              <a:rPr lang="es-MX" sz="1600" dirty="0" err="1" smtClean="0"/>
              <a:t>years</a:t>
            </a:r>
            <a:r>
              <a:rPr lang="es-MX" sz="1600" dirty="0" smtClean="0"/>
              <a:t> </a:t>
            </a:r>
            <a:r>
              <a:rPr lang="es-MX" sz="1600" dirty="0" err="1" smtClean="0"/>
              <a:t>old</a:t>
            </a:r>
            <a:endParaRPr lang="es-MX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02255" y="6197864"/>
            <a:ext cx="180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11 </a:t>
            </a:r>
            <a:r>
              <a:rPr lang="es-MX" sz="1600" dirty="0" err="1" smtClean="0"/>
              <a:t>months</a:t>
            </a:r>
            <a:r>
              <a:rPr lang="es-MX" sz="1600" dirty="0" smtClean="0"/>
              <a:t> </a:t>
            </a:r>
            <a:r>
              <a:rPr lang="es-MX" sz="1600" dirty="0" err="1" smtClean="0"/>
              <a:t>old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764136" y="4976604"/>
            <a:ext cx="180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20 </a:t>
            </a:r>
            <a:r>
              <a:rPr lang="es-MX" sz="1600" dirty="0" err="1" smtClean="0"/>
              <a:t>years</a:t>
            </a:r>
            <a:r>
              <a:rPr lang="es-MX" sz="1600" dirty="0" smtClean="0"/>
              <a:t> </a:t>
            </a:r>
            <a:r>
              <a:rPr lang="es-MX" sz="1600" dirty="0" err="1" smtClean="0"/>
              <a:t>old</a:t>
            </a:r>
            <a:endParaRPr lang="es-MX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73316" y="1487620"/>
            <a:ext cx="180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22 </a:t>
            </a:r>
            <a:r>
              <a:rPr lang="es-MX" sz="1600" dirty="0" err="1" smtClean="0"/>
              <a:t>years</a:t>
            </a:r>
            <a:r>
              <a:rPr lang="es-MX" sz="1600" dirty="0" smtClean="0"/>
              <a:t> </a:t>
            </a:r>
            <a:r>
              <a:rPr lang="es-MX" sz="1600" dirty="0" err="1" smtClean="0"/>
              <a:t>old</a:t>
            </a:r>
            <a:endParaRPr lang="es-MX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89237" y="6145480"/>
            <a:ext cx="180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21 </a:t>
            </a:r>
            <a:r>
              <a:rPr lang="es-MX" sz="1600" dirty="0" err="1" smtClean="0"/>
              <a:t>years</a:t>
            </a:r>
            <a:r>
              <a:rPr lang="es-MX" sz="1600" dirty="0" smtClean="0"/>
              <a:t> </a:t>
            </a:r>
            <a:r>
              <a:rPr lang="es-MX" sz="1600" dirty="0" err="1" smtClean="0"/>
              <a:t>old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66</Words>
  <Application>Microsoft Office PowerPoint</Application>
  <PresentationFormat>Panorámica</PresentationFormat>
  <Paragraphs>21</Paragraphs>
  <Slides>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Ariana Saucedo</cp:lastModifiedBy>
  <cp:revision>8</cp:revision>
  <dcterms:created xsi:type="dcterms:W3CDTF">2020-10-29T16:42:13Z</dcterms:created>
  <dcterms:modified xsi:type="dcterms:W3CDTF">2020-11-06T00:55:32Z</dcterms:modified>
</cp:coreProperties>
</file>