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3" y="252003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754255-F8E8-4B32-848A-5C5EBF06EF88}"/>
              </a:ext>
            </a:extLst>
          </p:cNvPr>
          <p:cNvSpPr txBox="1"/>
          <p:nvPr/>
        </p:nvSpPr>
        <p:spPr>
          <a:xfrm flipH="1">
            <a:off x="2391354" y="1258956"/>
            <a:ext cx="65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forty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BFFABE-A44F-4787-8312-65676C94CDBB}"/>
              </a:ext>
            </a:extLst>
          </p:cNvPr>
          <p:cNvSpPr txBox="1"/>
          <p:nvPr/>
        </p:nvSpPr>
        <p:spPr>
          <a:xfrm>
            <a:off x="2279374" y="1697405"/>
            <a:ext cx="65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39D567-47DD-4794-A16C-4EE7945ADAB6}"/>
              </a:ext>
            </a:extLst>
          </p:cNvPr>
          <p:cNvSpPr txBox="1"/>
          <p:nvPr/>
        </p:nvSpPr>
        <p:spPr>
          <a:xfrm>
            <a:off x="2279374" y="2069744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thirteen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3DB57F-6247-4C13-8924-A92C5F0EE52D}"/>
              </a:ext>
            </a:extLst>
          </p:cNvPr>
          <p:cNvSpPr txBox="1"/>
          <p:nvPr/>
        </p:nvSpPr>
        <p:spPr>
          <a:xfrm flipH="1">
            <a:off x="2216756" y="2480450"/>
            <a:ext cx="159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Twenty-seven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0146F9-2149-4BF2-9A2A-37CAB33C1171}"/>
              </a:ext>
            </a:extLst>
          </p:cNvPr>
          <p:cNvSpPr txBox="1"/>
          <p:nvPr/>
        </p:nvSpPr>
        <p:spPr>
          <a:xfrm flipH="1">
            <a:off x="8649004" y="781878"/>
            <a:ext cx="249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hundred</a:t>
            </a:r>
            <a:r>
              <a:rPr lang="es-MX" dirty="0"/>
              <a:t> (and) </a:t>
            </a:r>
            <a:r>
              <a:rPr lang="es-MX" dirty="0" err="1"/>
              <a:t>two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4F52558-2AB8-4018-BB2A-077A2633B811}"/>
              </a:ext>
            </a:extLst>
          </p:cNvPr>
          <p:cNvSpPr txBox="1"/>
          <p:nvPr/>
        </p:nvSpPr>
        <p:spPr>
          <a:xfrm>
            <a:off x="8649004" y="1235792"/>
            <a:ext cx="130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4FBBE8-2C6C-4E25-9AE2-03CA2150FF8C}"/>
              </a:ext>
            </a:extLst>
          </p:cNvPr>
          <p:cNvSpPr txBox="1"/>
          <p:nvPr/>
        </p:nvSpPr>
        <p:spPr>
          <a:xfrm>
            <a:off x="8649004" y="1608185"/>
            <a:ext cx="81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thirthy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84BE0A-1B52-4FCC-B802-845F995443CD}"/>
              </a:ext>
            </a:extLst>
          </p:cNvPr>
          <p:cNvSpPr txBox="1"/>
          <p:nvPr/>
        </p:nvSpPr>
        <p:spPr>
          <a:xfrm flipH="1">
            <a:off x="8713938" y="2066737"/>
            <a:ext cx="130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4CB2F7C-7C81-46F8-9B2F-CD64E9E4410F}"/>
              </a:ext>
            </a:extLst>
          </p:cNvPr>
          <p:cNvSpPr txBox="1"/>
          <p:nvPr/>
        </p:nvSpPr>
        <p:spPr>
          <a:xfrm flipH="1">
            <a:off x="8872314" y="2465635"/>
            <a:ext cx="86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eighty</a:t>
            </a:r>
            <a:endParaRPr lang="es-MX" dirty="0"/>
          </a:p>
        </p:txBody>
      </p:sp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B8CABDA-1880-4F2B-99D8-CBEF3B097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7514" y="4070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10477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7311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672366" y="2039156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95C58F-D3D8-41D7-9E21-89D90924E1F3}"/>
              </a:ext>
            </a:extLst>
          </p:cNvPr>
          <p:cNvSpPr txBox="1"/>
          <p:nvPr/>
        </p:nvSpPr>
        <p:spPr>
          <a:xfrm>
            <a:off x="9152605" y="2704902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A32BAF-AAF7-43B0-81F4-4D7FA21499B3}"/>
              </a:ext>
            </a:extLst>
          </p:cNvPr>
          <p:cNvSpPr txBox="1"/>
          <p:nvPr/>
        </p:nvSpPr>
        <p:spPr>
          <a:xfrm>
            <a:off x="2846860" y="6461768"/>
            <a:ext cx="5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C3F319-0CFE-45C1-A141-FB36F3F3B6D3}"/>
              </a:ext>
            </a:extLst>
          </p:cNvPr>
          <p:cNvSpPr txBox="1"/>
          <p:nvPr/>
        </p:nvSpPr>
        <p:spPr>
          <a:xfrm>
            <a:off x="3020391" y="4178039"/>
            <a:ext cx="5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4D8F46-1A3E-4953-884B-FE95B73BDDE5}"/>
              </a:ext>
            </a:extLst>
          </p:cNvPr>
          <p:cNvSpPr txBox="1"/>
          <p:nvPr/>
        </p:nvSpPr>
        <p:spPr>
          <a:xfrm>
            <a:off x="9104243" y="5075150"/>
            <a:ext cx="47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E3EECF-CBB9-4736-90F6-82C0A56B9EF7}"/>
              </a:ext>
            </a:extLst>
          </p:cNvPr>
          <p:cNvSpPr txBox="1"/>
          <p:nvPr/>
        </p:nvSpPr>
        <p:spPr>
          <a:xfrm flipH="1">
            <a:off x="9214218" y="1500597"/>
            <a:ext cx="47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93C8AA-A0B6-44A0-9548-E5E5B80A159F}"/>
              </a:ext>
            </a:extLst>
          </p:cNvPr>
          <p:cNvSpPr txBox="1"/>
          <p:nvPr/>
        </p:nvSpPr>
        <p:spPr>
          <a:xfrm flipH="1">
            <a:off x="2920337" y="5259816"/>
            <a:ext cx="5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7B8973-80C1-4324-9EDC-EA8E9C5A3300}"/>
              </a:ext>
            </a:extLst>
          </p:cNvPr>
          <p:cNvSpPr txBox="1"/>
          <p:nvPr/>
        </p:nvSpPr>
        <p:spPr>
          <a:xfrm flipH="1">
            <a:off x="9030692" y="3869116"/>
            <a:ext cx="42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4397FC-1809-4DDA-88DF-978FEFD3FC4B}"/>
              </a:ext>
            </a:extLst>
          </p:cNvPr>
          <p:cNvSpPr txBox="1"/>
          <p:nvPr/>
        </p:nvSpPr>
        <p:spPr>
          <a:xfrm flipH="1">
            <a:off x="9209570" y="6172382"/>
            <a:ext cx="47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102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CARLOS FRANCISCO RAMIREZ HERNANDEZ</cp:lastModifiedBy>
  <cp:revision>10</cp:revision>
  <dcterms:created xsi:type="dcterms:W3CDTF">2020-10-29T16:42:13Z</dcterms:created>
  <dcterms:modified xsi:type="dcterms:W3CDTF">2020-11-06T19:56:09Z</dcterms:modified>
</cp:coreProperties>
</file>