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56756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687132" y="1300766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forty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815921" y="1764406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sixty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880315" y="2163651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thirteen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815921" y="2550017"/>
            <a:ext cx="191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Twenty-seven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095409" y="910245"/>
            <a:ext cx="284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hundred</a:t>
            </a:r>
            <a:r>
              <a:rPr lang="es-ES" dirty="0" smtClean="0"/>
              <a:t> (and)  </a:t>
            </a:r>
            <a:r>
              <a:rPr lang="es-ES" dirty="0" err="1" smtClean="0"/>
              <a:t>two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095409" y="1279577"/>
            <a:ext cx="195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eleven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95409" y="1751859"/>
            <a:ext cx="2387994" cy="37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thirty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05257" y="2531796"/>
            <a:ext cx="238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eighty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95409" y="2127860"/>
            <a:ext cx="170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eighteen</a:t>
            </a:r>
            <a:endParaRPr lang="es-MX" dirty="0"/>
          </a:p>
        </p:txBody>
      </p:sp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98" y="3771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68505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538830" y="3227429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691685" y="4082603"/>
            <a:ext cx="115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seventeen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807594" y="5215944"/>
            <a:ext cx="104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fifteen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07594" y="6336406"/>
            <a:ext cx="11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Eleven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15104" y="1530954"/>
            <a:ext cx="22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Twenty-two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15104" y="6128677"/>
            <a:ext cx="157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</a:t>
            </a:r>
            <a:r>
              <a:rPr lang="es-ES" dirty="0" err="1" smtClean="0"/>
              <a:t>wenty</a:t>
            </a:r>
            <a:r>
              <a:rPr lang="es-ES" dirty="0" smtClean="0"/>
              <a:t>-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11103" y="3808568"/>
            <a:ext cx="121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seventeen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46816" y="2671584"/>
            <a:ext cx="191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</a:t>
            </a:r>
            <a:r>
              <a:rPr lang="es-ES" dirty="0" err="1" smtClean="0"/>
              <a:t>ighteen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46816" y="4968622"/>
            <a:ext cx="14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twenty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53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Brayan Salazar</cp:lastModifiedBy>
  <cp:revision>14</cp:revision>
  <dcterms:created xsi:type="dcterms:W3CDTF">2020-10-29T16:42:13Z</dcterms:created>
  <dcterms:modified xsi:type="dcterms:W3CDTF">2020-11-06T21:43:17Z</dcterms:modified>
</cp:coreProperties>
</file>