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p3"/><Relationship Id="rId7" Type="http://schemas.microsoft.com/office/2007/relationships/media" Target="../media/media4.m4a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0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4400" y="2030896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81861" y="596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306286" y="1240971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Forty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240971" y="1698171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123406" y="2090057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045029" y="2547257"/>
            <a:ext cx="240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Twenty-seven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64286" y="862149"/>
            <a:ext cx="262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(and)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68343" y="1306286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850777" y="1737360"/>
            <a:ext cx="186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955279" y="211618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Eigteen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37714" y="2547257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Eighty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7843" y="3839817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0835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508448" y="3227429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2127719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82957" y="4055165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Seventeen</a:t>
            </a:r>
            <a:endParaRPr lang="es-MX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925339" y="2782957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Eighteeh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02835" y="5307496"/>
            <a:ext cx="149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06070" y="3836504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Seventeen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23322" y="5208104"/>
            <a:ext cx="117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Fifteen</a:t>
            </a:r>
            <a:endParaRPr lang="es-MX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822713" y="6341165"/>
            <a:ext cx="85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25948" y="5108713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Twenty</a:t>
            </a:r>
            <a:endParaRPr lang="es-MX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806069" y="1232452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Twenty-three</a:t>
            </a:r>
            <a:r>
              <a:rPr lang="es-MX" dirty="0" smtClean="0"/>
              <a:t> in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weeks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945217" y="6202018"/>
            <a:ext cx="19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Twenty-one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</Words>
  <Application>Microsoft Office PowerPoint</Application>
  <PresentationFormat>Panorámica</PresentationFormat>
  <Paragraphs>21</Paragraphs>
  <Slides>3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HP</cp:lastModifiedBy>
  <cp:revision>9</cp:revision>
  <dcterms:created xsi:type="dcterms:W3CDTF">2020-10-29T16:42:13Z</dcterms:created>
  <dcterms:modified xsi:type="dcterms:W3CDTF">2020-11-03T01:25:25Z</dcterms:modified>
</cp:coreProperties>
</file>