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114425" y="1214437"/>
            <a:ext cx="27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forty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114425" y="1666957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114425" y="2036289"/>
            <a:ext cx="1771650" cy="37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14425" y="2414588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</a:t>
            </a:r>
            <a:r>
              <a:rPr lang="es-MX" dirty="0" smtClean="0"/>
              <a:t> </a:t>
            </a:r>
            <a:r>
              <a:rPr lang="es-MX" dirty="0" err="1" smtClean="0"/>
              <a:t>seven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216297" y="827210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</a:t>
            </a:r>
            <a:r>
              <a:rPr lang="es-MX" dirty="0" err="1" smtClean="0"/>
              <a:t>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and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16296" y="1211507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81963" y="1650527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67675" y="2034824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eigthteen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81963" y="2471291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eigthty</a:t>
            </a:r>
            <a:endParaRPr lang="es-MX" dirty="0"/>
          </a:p>
        </p:txBody>
      </p:sp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3450" y="5283502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19437" y="5218680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95158" y="5218680"/>
            <a:ext cx="609600" cy="6096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01593" y="5210073"/>
            <a:ext cx="609600" cy="609600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73658" y="5297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538830" y="3134798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71776" y="399337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77476" y="5137907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fifteen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09900" y="5438775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64633" y="6279835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eleven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30098" y="1463081"/>
            <a:ext cx="131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86007" y="2688507"/>
            <a:ext cx="114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eigthteen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90898" y="3824759"/>
            <a:ext cx="114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86007" y="4946867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010932" y="6095169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Felipe y Vianney</cp:lastModifiedBy>
  <cp:revision>9</cp:revision>
  <dcterms:created xsi:type="dcterms:W3CDTF">2020-10-29T16:42:13Z</dcterms:created>
  <dcterms:modified xsi:type="dcterms:W3CDTF">2020-11-04T17:25:32Z</dcterms:modified>
</cp:coreProperties>
</file>