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77" autoAdjust="0"/>
    <p:restoredTop sz="94660"/>
  </p:normalViewPr>
  <p:slideViewPr>
    <p:cSldViewPr snapToGrid="0">
      <p:cViewPr>
        <p:scale>
          <a:sx n="60" d="100"/>
          <a:sy n="60" d="100"/>
        </p:scale>
        <p:origin x="4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09/11/2020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526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09/11/2020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6160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09/11/2020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5821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09/11/2020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956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09/11/2020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575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09/11/2020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6570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09/11/2020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210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09/11/2020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4179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09/11/2020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2743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09/11/2020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1111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09/11/2020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32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938DC-7861-4BBD-B34C-72E6257442B2}" type="datetimeFigureOut">
              <a:rPr lang="es-MX" smtClean="0"/>
              <a:t>09/11/2020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94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image" Target="../media/image4.png"/><Relationship Id="rId3" Type="http://schemas.microsoft.com/office/2007/relationships/media" Target="../media/media4.m4a"/><Relationship Id="rId7" Type="http://schemas.microsoft.com/office/2007/relationships/media" Target="../media/media6.m4a"/><Relationship Id="rId12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openxmlformats.org/officeDocument/2006/relationships/slideLayout" Target="../slideLayouts/slideLayout7.xml"/><Relationship Id="rId5" Type="http://schemas.microsoft.com/office/2007/relationships/media" Target="../media/media5.m4a"/><Relationship Id="rId10" Type="http://schemas.openxmlformats.org/officeDocument/2006/relationships/audio" Target="../media/media7.m4a"/><Relationship Id="rId4" Type="http://schemas.openxmlformats.org/officeDocument/2006/relationships/audio" Target="../media/media4.m4a"/><Relationship Id="rId9" Type="http://schemas.microsoft.com/office/2007/relationships/media" Target="../media/media7.m4a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1l4mOnE3qw" TargetMode="External"/><Relationship Id="rId5" Type="http://schemas.openxmlformats.org/officeDocument/2006/relationships/hyperlink" Target="https://www.youtube.com/watch?v=3qa8K7b07GI&amp;feature=youtu.be" TargetMode="Externa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6"/>
          <a:srcRect l="38217" t="36838" r="7162" b="29586"/>
          <a:stretch/>
        </p:blipFill>
        <p:spPr>
          <a:xfrm>
            <a:off x="189186" y="993227"/>
            <a:ext cx="12002814" cy="55021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/>
          <a:srcRect l="38217" t="31951" r="6768" b="63268"/>
          <a:stretch/>
        </p:blipFill>
        <p:spPr>
          <a:xfrm>
            <a:off x="0" y="-1"/>
            <a:ext cx="12192000" cy="804041"/>
          </a:xfrm>
          <a:prstGeom prst="rect">
            <a:avLst/>
          </a:prstGeom>
        </p:spPr>
      </p:pic>
      <p:pic>
        <p:nvPicPr>
          <p:cNvPr id="2" name="IC5_L0_Unit 03 Pg 019 Ex 07 Speaking Pt 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57183" y="688427"/>
            <a:ext cx="609600" cy="609600"/>
          </a:xfrm>
          <a:prstGeom prst="rect">
            <a:avLst/>
          </a:prstGeom>
        </p:spPr>
      </p:pic>
      <p:pic>
        <p:nvPicPr>
          <p:cNvPr id="3" name="IC5_L0_Unit 03 Pg 019 Ex 07 Speaking Pt 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03739" y="52123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5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2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12"/>
          <a:srcRect l="8423" t="16345" r="9291" b="52128"/>
          <a:stretch/>
        </p:blipFill>
        <p:spPr>
          <a:xfrm>
            <a:off x="268012" y="332962"/>
            <a:ext cx="11923987" cy="28377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13"/>
          <a:srcRect l="27814" t="69794" r="8344" b="15714"/>
          <a:stretch/>
        </p:blipFill>
        <p:spPr>
          <a:xfrm>
            <a:off x="268012" y="4556234"/>
            <a:ext cx="11477297" cy="204951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67562" y="3488695"/>
            <a:ext cx="105801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en-US" dirty="0"/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Record your voice mentioning the age of each person. Example: Carol is 76 years old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/>
              <a:t>Graba tu voz mencionando la edad de cada persona. Ejemplo: Carol tiene 76 años</a:t>
            </a:r>
          </a:p>
        </p:txBody>
      </p:sp>
      <p:sp>
        <p:nvSpPr>
          <p:cNvPr id="6" name="Botón de acción: Hacia delante o Siguiente 5">
            <a:hlinkClick r:id="" action="ppaction://hlinkshowjump?jump=nextslide" highlightClick="1"/>
          </p:cNvPr>
          <p:cNvSpPr/>
          <p:nvPr/>
        </p:nvSpPr>
        <p:spPr>
          <a:xfrm>
            <a:off x="94598" y="3782189"/>
            <a:ext cx="504496" cy="5202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D0EB206-56CF-4010-B282-5A7FDF654B70}"/>
              </a:ext>
            </a:extLst>
          </p:cNvPr>
          <p:cNvSpPr txBox="1"/>
          <p:nvPr/>
        </p:nvSpPr>
        <p:spPr>
          <a:xfrm>
            <a:off x="2093494" y="1227222"/>
            <a:ext cx="23581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/>
              <a:t>Forty</a:t>
            </a:r>
            <a:endParaRPr lang="es-MX" sz="2400" dirty="0"/>
          </a:p>
          <a:p>
            <a:r>
              <a:rPr lang="es-MX" sz="2400" dirty="0" err="1"/>
              <a:t>Sixty</a:t>
            </a:r>
            <a:endParaRPr lang="es-MX" sz="2400" dirty="0"/>
          </a:p>
          <a:p>
            <a:r>
              <a:rPr lang="es-MX" sz="2400" dirty="0" err="1"/>
              <a:t>Thirteen</a:t>
            </a:r>
            <a:endParaRPr lang="es-MX" sz="2400" dirty="0"/>
          </a:p>
          <a:p>
            <a:r>
              <a:rPr lang="es-MX" sz="2400" dirty="0" err="1"/>
              <a:t>Twenty</a:t>
            </a:r>
            <a:r>
              <a:rPr lang="es-MX" sz="2400" dirty="0"/>
              <a:t> </a:t>
            </a:r>
            <a:r>
              <a:rPr lang="es-MX" sz="2400" dirty="0" err="1"/>
              <a:t>seven</a:t>
            </a:r>
            <a:endParaRPr lang="es-MX" sz="24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E695BE9-02A0-4383-9749-34EA4D06C636}"/>
              </a:ext>
            </a:extLst>
          </p:cNvPr>
          <p:cNvSpPr txBox="1"/>
          <p:nvPr/>
        </p:nvSpPr>
        <p:spPr>
          <a:xfrm>
            <a:off x="8718881" y="704541"/>
            <a:ext cx="23581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err="1"/>
              <a:t>Hundred</a:t>
            </a:r>
            <a:r>
              <a:rPr lang="es-MX" sz="2800" dirty="0"/>
              <a:t> </a:t>
            </a:r>
            <a:r>
              <a:rPr lang="es-MX" sz="2800" dirty="0" err="1"/>
              <a:t>two</a:t>
            </a:r>
            <a:endParaRPr lang="es-MX" sz="2800" dirty="0"/>
          </a:p>
          <a:p>
            <a:r>
              <a:rPr lang="es-MX" sz="2800" dirty="0"/>
              <a:t>Eleven</a:t>
            </a:r>
          </a:p>
          <a:p>
            <a:r>
              <a:rPr lang="es-MX" sz="2800" dirty="0" err="1"/>
              <a:t>Thirty</a:t>
            </a:r>
            <a:endParaRPr lang="es-MX" sz="2800" dirty="0"/>
          </a:p>
          <a:p>
            <a:r>
              <a:rPr lang="es-MX" sz="2800" dirty="0" err="1"/>
              <a:t>Eighteen</a:t>
            </a:r>
            <a:endParaRPr lang="es-MX" sz="2800" dirty="0"/>
          </a:p>
          <a:p>
            <a:r>
              <a:rPr lang="es-MX" sz="2800" dirty="0" err="1"/>
              <a:t>eighty</a:t>
            </a:r>
            <a:endParaRPr lang="es-MX" sz="2800" dirty="0"/>
          </a:p>
        </p:txBody>
      </p:sp>
      <p:pic>
        <p:nvPicPr>
          <p:cNvPr id="9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93ACBB77-4259-40B9-8A53-AF64BC2CB7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66274" y="5218680"/>
            <a:ext cx="609600" cy="609600"/>
          </a:xfrm>
          <a:prstGeom prst="rect">
            <a:avLst/>
          </a:prstGeom>
        </p:spPr>
      </p:pic>
      <p:pic>
        <p:nvPicPr>
          <p:cNvPr id="10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2B4DFD9F-97A5-438B-813E-2E2FF675D6D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967789" y="5219143"/>
            <a:ext cx="609600" cy="609600"/>
          </a:xfrm>
          <a:prstGeom prst="rect">
            <a:avLst/>
          </a:prstGeom>
        </p:spPr>
      </p:pic>
      <p:pic>
        <p:nvPicPr>
          <p:cNvPr id="11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48F2579F-BE3C-41A3-B2BA-3E2D89054C5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108301" y="5218680"/>
            <a:ext cx="609600" cy="609600"/>
          </a:xfrm>
          <a:prstGeom prst="rect">
            <a:avLst/>
          </a:prstGeom>
        </p:spPr>
      </p:pic>
      <p:pic>
        <p:nvPicPr>
          <p:cNvPr id="1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260BBD66-F766-416F-919E-6F7AAD67016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475621" y="5218680"/>
            <a:ext cx="609600" cy="609600"/>
          </a:xfrm>
          <a:prstGeom prst="rect">
            <a:avLst/>
          </a:prstGeom>
        </p:spPr>
      </p:pic>
      <p:pic>
        <p:nvPicPr>
          <p:cNvPr id="1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B9EA415F-06CC-4FBD-9001-E3A75FFF9E1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202779" y="52186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8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99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98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31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47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6684" t="15568" r="8345" b="29902"/>
          <a:stretch/>
        </p:blipFill>
        <p:spPr>
          <a:xfrm>
            <a:off x="6769291" y="1997565"/>
            <a:ext cx="5190699" cy="4730281"/>
          </a:xfrm>
          <a:prstGeom prst="rect">
            <a:avLst/>
          </a:prstGeom>
        </p:spPr>
      </p:pic>
      <p:grpSp>
        <p:nvGrpSpPr>
          <p:cNvPr id="23" name="Grupo 22">
            <a:extLst>
              <a:ext uri="{FF2B5EF4-FFF2-40B4-BE49-F238E27FC236}">
                <a16:creationId xmlns:a16="http://schemas.microsoft.com/office/drawing/2014/main" id="{410BCFB0-D02C-4023-AC5B-4226BE20A5B3}"/>
              </a:ext>
            </a:extLst>
          </p:cNvPr>
          <p:cNvGrpSpPr/>
          <p:nvPr/>
        </p:nvGrpSpPr>
        <p:grpSpPr>
          <a:xfrm>
            <a:off x="146709" y="13648"/>
            <a:ext cx="12169007" cy="6837030"/>
            <a:chOff x="146709" y="13648"/>
            <a:chExt cx="12169007" cy="6837030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/>
            <a:srcRect l="21498" t="56162" r="42932" b="29902"/>
            <a:stretch/>
          </p:blipFill>
          <p:spPr>
            <a:xfrm>
              <a:off x="6769291" y="736981"/>
              <a:ext cx="5190699" cy="1383416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3"/>
            <a:srcRect l="20719" t="13128" r="42932" b="44064"/>
            <a:stretch/>
          </p:blipFill>
          <p:spPr>
            <a:xfrm>
              <a:off x="488570" y="3220107"/>
              <a:ext cx="5434556" cy="3630571"/>
            </a:xfrm>
            <a:prstGeom prst="rect">
              <a:avLst/>
            </a:prstGeom>
          </p:spPr>
        </p:pic>
        <p:pic>
          <p:nvPicPr>
            <p:cNvPr id="2" name="z1l4mOnE3qw"/>
            <p:cNvPicPr>
              <a:picLocks noRot="1" noChangeAspect="1"/>
            </p:cNvPicPr>
            <p:nvPr>
              <a:videoFile r:link="rId1"/>
            </p:nvPr>
          </p:nvPicPr>
          <p:blipFill>
            <a:blip r:embed="rId4"/>
            <a:stretch>
              <a:fillRect/>
            </a:stretch>
          </p:blipFill>
          <p:spPr>
            <a:xfrm>
              <a:off x="538830" y="504967"/>
              <a:ext cx="5288765" cy="2660548"/>
            </a:xfrm>
            <a:prstGeom prst="rect">
              <a:avLst/>
            </a:prstGeom>
          </p:spPr>
        </p:pic>
        <p:sp>
          <p:nvSpPr>
            <p:cNvPr id="3" name="CuadroTexto 2"/>
            <p:cNvSpPr txBox="1"/>
            <p:nvPr/>
          </p:nvSpPr>
          <p:spPr>
            <a:xfrm>
              <a:off x="146709" y="13648"/>
              <a:ext cx="112383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 err="1"/>
                <a:t>Click</a:t>
              </a:r>
              <a:r>
                <a:rPr lang="es-MX" b="1" dirty="0"/>
                <a:t> </a:t>
              </a:r>
              <a:r>
                <a:rPr lang="es-MX" b="1" dirty="0" err="1"/>
                <a:t>on</a:t>
              </a:r>
              <a:r>
                <a:rPr lang="es-MX" b="1" dirty="0"/>
                <a:t> </a:t>
              </a:r>
              <a:r>
                <a:rPr lang="es-MX" b="1" dirty="0" err="1"/>
                <a:t>the</a:t>
              </a:r>
              <a:r>
                <a:rPr lang="es-MX" b="1" dirty="0"/>
                <a:t> </a:t>
              </a:r>
              <a:r>
                <a:rPr lang="es-MX" b="1" dirty="0" err="1"/>
                <a:t>following</a:t>
              </a:r>
              <a:r>
                <a:rPr lang="es-MX" b="1" dirty="0"/>
                <a:t> video, </a:t>
              </a:r>
              <a:r>
                <a:rPr lang="es-MX" b="1" dirty="0" err="1"/>
                <a:t>then</a:t>
              </a:r>
              <a:r>
                <a:rPr lang="es-MX" b="1" dirty="0"/>
                <a:t> </a:t>
              </a:r>
              <a:r>
                <a:rPr lang="es-MX" b="1" dirty="0" err="1"/>
                <a:t>answer</a:t>
              </a:r>
              <a:r>
                <a:rPr lang="es-MX" b="1" dirty="0"/>
                <a:t> </a:t>
              </a:r>
              <a:r>
                <a:rPr lang="es-MX" b="1" dirty="0" err="1"/>
                <a:t>the</a:t>
              </a:r>
              <a:r>
                <a:rPr lang="es-MX" b="1" dirty="0"/>
                <a:t> </a:t>
              </a:r>
              <a:r>
                <a:rPr lang="es-MX" b="1" dirty="0" err="1"/>
                <a:t>practice</a:t>
              </a:r>
              <a:r>
                <a:rPr lang="es-MX" b="1" dirty="0"/>
                <a:t> </a:t>
              </a:r>
              <a:r>
                <a:rPr lang="es-MX" b="1" dirty="0" err="1"/>
                <a:t>with</a:t>
              </a:r>
              <a:r>
                <a:rPr lang="es-MX" b="1" dirty="0"/>
                <a:t> </a:t>
              </a:r>
              <a:r>
                <a:rPr lang="es-MX" b="1" dirty="0" err="1"/>
                <a:t>ages</a:t>
              </a:r>
              <a:r>
                <a:rPr lang="es-MX" b="1" dirty="0"/>
                <a:t>. </a:t>
              </a:r>
              <a:r>
                <a:rPr lang="es-MX" sz="1200" dirty="0">
                  <a:latin typeface="Arial" panose="020B0604020202020204" pitchFamily="34" charset="0"/>
                  <a:cs typeface="Arial" panose="020B0604020202020204" pitchFamily="34" charset="0"/>
                </a:rPr>
                <a:t>Ve, el siguiente video y contesta el ejercicio de practica con las edades</a:t>
              </a:r>
            </a:p>
            <a:p>
              <a:endParaRPr lang="es-MX" b="1" dirty="0"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6219716" y="418704"/>
              <a:ext cx="609600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s-MX" sz="1400" dirty="0">
                  <a:hlinkClick r:id="rId5"/>
                </a:rPr>
                <a:t>https://www.youtube.com/watch?v=3qa8K7b07GI&amp;feature=youtu.be</a:t>
              </a:r>
              <a:endParaRPr lang="es-MX" sz="1400" dirty="0"/>
            </a:p>
            <a:p>
              <a:endParaRPr lang="es-MX" sz="1400" dirty="0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4D09D0E5-787C-4AE1-83BE-F2138159CC43}"/>
                </a:ext>
              </a:extLst>
            </p:cNvPr>
            <p:cNvSpPr txBox="1"/>
            <p:nvPr/>
          </p:nvSpPr>
          <p:spPr>
            <a:xfrm>
              <a:off x="2754391" y="4072243"/>
              <a:ext cx="152369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MX" dirty="0"/>
                <a:t>17 </a:t>
              </a:r>
              <a:r>
                <a:rPr lang="es-MX" dirty="0" err="1"/>
                <a:t>years</a:t>
              </a:r>
              <a:r>
                <a:rPr lang="es-MX" dirty="0"/>
                <a:t> </a:t>
              </a:r>
              <a:r>
                <a:rPr lang="es-MX" dirty="0" err="1"/>
                <a:t>old</a:t>
              </a:r>
              <a:endParaRPr lang="es-MX" dirty="0"/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68133507-66C2-4E43-8302-D535C0011F57}"/>
                </a:ext>
              </a:extLst>
            </p:cNvPr>
            <p:cNvSpPr txBox="1"/>
            <p:nvPr/>
          </p:nvSpPr>
          <p:spPr>
            <a:xfrm>
              <a:off x="2754391" y="5276794"/>
              <a:ext cx="152369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MX" dirty="0"/>
                <a:t>15 </a:t>
              </a:r>
              <a:r>
                <a:rPr lang="es-MX" dirty="0" err="1"/>
                <a:t>years</a:t>
              </a:r>
              <a:r>
                <a:rPr lang="es-MX" dirty="0"/>
                <a:t> </a:t>
              </a:r>
              <a:r>
                <a:rPr lang="es-MX" dirty="0" err="1"/>
                <a:t>old</a:t>
              </a:r>
              <a:endParaRPr lang="es-MX" dirty="0"/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6CE88B28-7CE7-4614-BA18-FC357BD2DB1E}"/>
                </a:ext>
              </a:extLst>
            </p:cNvPr>
            <p:cNvSpPr txBox="1"/>
            <p:nvPr/>
          </p:nvSpPr>
          <p:spPr>
            <a:xfrm>
              <a:off x="2754391" y="6296679"/>
              <a:ext cx="874634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dirty="0"/>
                <a:t>11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B8B958B6-8A6C-443D-B36A-18BEBB15A712}"/>
                </a:ext>
              </a:extLst>
            </p:cNvPr>
            <p:cNvSpPr txBox="1"/>
            <p:nvPr/>
          </p:nvSpPr>
          <p:spPr>
            <a:xfrm>
              <a:off x="8761414" y="5035392"/>
              <a:ext cx="135238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MX" dirty="0"/>
                <a:t>20 </a:t>
              </a:r>
              <a:r>
                <a:rPr lang="es-MX" dirty="0" err="1"/>
                <a:t>years</a:t>
              </a:r>
              <a:r>
                <a:rPr lang="es-MX" dirty="0"/>
                <a:t> </a:t>
              </a:r>
              <a:r>
                <a:rPr lang="es-MX" dirty="0" err="1"/>
                <a:t>old</a:t>
              </a:r>
              <a:endParaRPr lang="es-MX" dirty="0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17D37A98-48AF-4844-829A-1F324442C99C}"/>
                </a:ext>
              </a:extLst>
            </p:cNvPr>
            <p:cNvSpPr txBox="1"/>
            <p:nvPr/>
          </p:nvSpPr>
          <p:spPr>
            <a:xfrm>
              <a:off x="8877720" y="1472983"/>
              <a:ext cx="135238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MX" dirty="0"/>
                <a:t>22 </a:t>
              </a:r>
              <a:r>
                <a:rPr lang="es-MX" dirty="0" err="1"/>
                <a:t>years</a:t>
              </a:r>
              <a:r>
                <a:rPr lang="es-MX" dirty="0"/>
                <a:t> </a:t>
              </a:r>
              <a:r>
                <a:rPr lang="es-MX" dirty="0" err="1"/>
                <a:t>old</a:t>
              </a:r>
              <a:endParaRPr lang="es-MX" dirty="0"/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8D3FFCF5-F07C-4929-83B6-276683DF9E6C}"/>
                </a:ext>
              </a:extLst>
            </p:cNvPr>
            <p:cNvSpPr txBox="1"/>
            <p:nvPr/>
          </p:nvSpPr>
          <p:spPr>
            <a:xfrm>
              <a:off x="8921091" y="2651779"/>
              <a:ext cx="135238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MX" dirty="0"/>
                <a:t>18 </a:t>
              </a:r>
              <a:r>
                <a:rPr lang="es-MX" dirty="0" err="1"/>
                <a:t>years</a:t>
              </a:r>
              <a:r>
                <a:rPr lang="es-MX" dirty="0"/>
                <a:t> </a:t>
              </a:r>
              <a:r>
                <a:rPr lang="es-MX" dirty="0" err="1"/>
                <a:t>old</a:t>
              </a:r>
              <a:endParaRPr lang="es-MX" dirty="0"/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DFBC5B42-760F-4884-88A0-60F8197EDC1E}"/>
                </a:ext>
              </a:extLst>
            </p:cNvPr>
            <p:cNvSpPr txBox="1"/>
            <p:nvPr/>
          </p:nvSpPr>
          <p:spPr>
            <a:xfrm>
              <a:off x="8921091" y="6091033"/>
              <a:ext cx="135238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MX" dirty="0"/>
                <a:t>21 </a:t>
              </a:r>
              <a:r>
                <a:rPr lang="es-MX" dirty="0" err="1"/>
                <a:t>years</a:t>
              </a:r>
              <a:r>
                <a:rPr lang="es-MX" dirty="0"/>
                <a:t> </a:t>
              </a:r>
              <a:r>
                <a:rPr lang="es-MX" dirty="0" err="1"/>
                <a:t>old</a:t>
              </a:r>
              <a:endParaRPr lang="es-MX" dirty="0"/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6D04AA25-73AE-41D6-B7FD-06F0E35C1227}"/>
                </a:ext>
              </a:extLst>
            </p:cNvPr>
            <p:cNvSpPr txBox="1"/>
            <p:nvPr/>
          </p:nvSpPr>
          <p:spPr>
            <a:xfrm>
              <a:off x="8801580" y="3790619"/>
              <a:ext cx="135238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MX" dirty="0"/>
                <a:t>17 </a:t>
              </a:r>
              <a:r>
                <a:rPr lang="es-MX" dirty="0" err="1"/>
                <a:t>years</a:t>
              </a:r>
              <a:r>
                <a:rPr lang="es-MX" dirty="0"/>
                <a:t> </a:t>
              </a:r>
              <a:r>
                <a:rPr lang="es-MX" dirty="0" err="1"/>
                <a:t>old</a:t>
              </a:r>
              <a:endParaRPr lang="es-MX" dirty="0"/>
            </a:p>
          </p:txBody>
        </p:sp>
      </p:grpSp>
    </p:spTree>
    <p:extLst>
      <p:ext uri="{BB962C8B-B14F-4D97-AF65-F5344CB8AC3E}">
        <p14:creationId xmlns:p14="http://schemas.microsoft.com/office/powerpoint/2010/main" val="29450895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113</Words>
  <Application>Microsoft Office PowerPoint</Application>
  <PresentationFormat>Panorámica</PresentationFormat>
  <Paragraphs>21</Paragraphs>
  <Slides>3</Slides>
  <Notes>0</Notes>
  <HiddenSlides>0</HiddenSlides>
  <MMClips>8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ENEP</dc:creator>
  <cp:lastModifiedBy>Valeria Torres</cp:lastModifiedBy>
  <cp:revision>9</cp:revision>
  <dcterms:created xsi:type="dcterms:W3CDTF">2020-10-29T16:42:13Z</dcterms:created>
  <dcterms:modified xsi:type="dcterms:W3CDTF">2020-11-10T02:29:25Z</dcterms:modified>
</cp:coreProperties>
</file>