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8B73668-125E-487C-B89C-FFECEBC5E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7702" y="3782189"/>
            <a:ext cx="609600" cy="609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9A5C724-7635-409A-B65E-97C4B642079A}"/>
              </a:ext>
            </a:extLst>
          </p:cNvPr>
          <p:cNvSpPr txBox="1"/>
          <p:nvPr/>
        </p:nvSpPr>
        <p:spPr>
          <a:xfrm>
            <a:off x="2402958" y="1240097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fifty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E016D4-B1DA-46B8-B547-DCD409A79576}"/>
              </a:ext>
            </a:extLst>
          </p:cNvPr>
          <p:cNvSpPr txBox="1"/>
          <p:nvPr/>
        </p:nvSpPr>
        <p:spPr>
          <a:xfrm>
            <a:off x="2296632" y="1635374"/>
            <a:ext cx="261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sity</a:t>
            </a:r>
            <a:endParaRPr lang="es-ES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92DD1B-04F3-4EF7-8FA2-56DBCCF6BE37}"/>
              </a:ext>
            </a:extLst>
          </p:cNvPr>
          <p:cNvSpPr txBox="1"/>
          <p:nvPr/>
        </p:nvSpPr>
        <p:spPr>
          <a:xfrm>
            <a:off x="2105246" y="2030651"/>
            <a:ext cx="216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thirteen</a:t>
            </a:r>
            <a:endParaRPr lang="es-ES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F0F173-3A02-4548-A3D7-007D53B15B6E}"/>
              </a:ext>
            </a:extLst>
          </p:cNvPr>
          <p:cNvSpPr txBox="1"/>
          <p:nvPr/>
        </p:nvSpPr>
        <p:spPr>
          <a:xfrm>
            <a:off x="2105246" y="2492316"/>
            <a:ext cx="187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/>
              <a:t>Tewety</a:t>
            </a:r>
            <a:r>
              <a:rPr lang="es-ES_tradnl" sz="2000" b="1" dirty="0"/>
              <a:t> </a:t>
            </a:r>
            <a:r>
              <a:rPr lang="es-ES_tradnl" sz="2000" b="1" dirty="0" err="1"/>
              <a:t>seven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BAD106-C6D3-4B21-B7AC-8738C089C900}"/>
              </a:ext>
            </a:extLst>
          </p:cNvPr>
          <p:cNvSpPr txBox="1"/>
          <p:nvPr/>
        </p:nvSpPr>
        <p:spPr>
          <a:xfrm>
            <a:off x="8123274" y="893135"/>
            <a:ext cx="33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one</a:t>
            </a:r>
            <a:r>
              <a:rPr lang="es-ES_tradnl" sz="2400" b="1" dirty="0"/>
              <a:t> </a:t>
            </a:r>
            <a:r>
              <a:rPr lang="es-ES_tradnl" sz="2400" b="1" dirty="0" err="1"/>
              <a:t>hundred</a:t>
            </a:r>
            <a:r>
              <a:rPr lang="es-ES_tradnl" sz="2400" b="1" dirty="0"/>
              <a:t> </a:t>
            </a:r>
            <a:r>
              <a:rPr lang="es-ES_tradnl" sz="2400" b="1" dirty="0" err="1"/>
              <a:t>two</a:t>
            </a:r>
            <a:endParaRPr lang="es-ES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36DA98-BF91-41DC-A029-05099BEA1BBD}"/>
              </a:ext>
            </a:extLst>
          </p:cNvPr>
          <p:cNvSpPr txBox="1"/>
          <p:nvPr/>
        </p:nvSpPr>
        <p:spPr>
          <a:xfrm>
            <a:off x="8123274" y="1303407"/>
            <a:ext cx="280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eleven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69A3A6-1BB6-4A6E-966B-E2409A6F2F27}"/>
              </a:ext>
            </a:extLst>
          </p:cNvPr>
          <p:cNvSpPr txBox="1"/>
          <p:nvPr/>
        </p:nvSpPr>
        <p:spPr>
          <a:xfrm>
            <a:off x="8123274" y="1621346"/>
            <a:ext cx="302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thirty</a:t>
            </a:r>
            <a:r>
              <a:rPr lang="es-ES_tradnl" sz="2400" b="1" dirty="0"/>
              <a:t> </a:t>
            </a:r>
            <a:endParaRPr lang="es-ES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72582B-F706-4C5F-AE31-98169503C247}"/>
              </a:ext>
            </a:extLst>
          </p:cNvPr>
          <p:cNvSpPr txBox="1"/>
          <p:nvPr/>
        </p:nvSpPr>
        <p:spPr>
          <a:xfrm>
            <a:off x="8014558" y="2076365"/>
            <a:ext cx="302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eighteen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3A18CA-FAE2-484D-B2A6-9040ACB89B5C}"/>
              </a:ext>
            </a:extLst>
          </p:cNvPr>
          <p:cNvSpPr txBox="1"/>
          <p:nvPr/>
        </p:nvSpPr>
        <p:spPr>
          <a:xfrm>
            <a:off x="8014558" y="2417447"/>
            <a:ext cx="144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/>
              <a:t>eighty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Click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AFD097-B2F7-4248-9A80-74F8F9147360}"/>
              </a:ext>
            </a:extLst>
          </p:cNvPr>
          <p:cNvSpPr txBox="1"/>
          <p:nvPr/>
        </p:nvSpPr>
        <p:spPr>
          <a:xfrm>
            <a:off x="3873280" y="3962595"/>
            <a:ext cx="189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17 (</a:t>
            </a:r>
            <a:r>
              <a:rPr lang="es-ES_tradnl" sz="2000" b="1" dirty="0" err="1"/>
              <a:t>seventeen</a:t>
            </a:r>
            <a:r>
              <a:rPr lang="es-ES_tradnl" sz="2000" b="1" dirty="0"/>
              <a:t>)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818DCA-2BD3-4B0F-86D3-41A9C71B817F}"/>
              </a:ext>
            </a:extLst>
          </p:cNvPr>
          <p:cNvSpPr txBox="1"/>
          <p:nvPr/>
        </p:nvSpPr>
        <p:spPr>
          <a:xfrm>
            <a:off x="10122195" y="2553151"/>
            <a:ext cx="183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18 (</a:t>
            </a:r>
            <a:r>
              <a:rPr lang="es-ES_tradnl" sz="2000" b="1" dirty="0" err="1"/>
              <a:t>eighteen</a:t>
            </a:r>
            <a:r>
              <a:rPr lang="es-ES_tradnl" sz="2400" b="1" dirty="0"/>
              <a:t>)</a:t>
            </a:r>
            <a:endParaRPr lang="es-ES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647F20-8546-4BB0-95CE-D649863CEF21}"/>
              </a:ext>
            </a:extLst>
          </p:cNvPr>
          <p:cNvSpPr txBox="1"/>
          <p:nvPr/>
        </p:nvSpPr>
        <p:spPr>
          <a:xfrm>
            <a:off x="10249786" y="3636335"/>
            <a:ext cx="194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17 (</a:t>
            </a:r>
            <a:r>
              <a:rPr lang="es-ES_tradnl" sz="2000" b="1" dirty="0" err="1"/>
              <a:t>seventeen</a:t>
            </a:r>
            <a:r>
              <a:rPr lang="es-ES_tradnl" sz="2400" b="1" dirty="0"/>
              <a:t>)</a:t>
            </a:r>
            <a:endParaRPr lang="es-ES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57890B-4E8D-4B7F-8E21-13A8C53739D8}"/>
              </a:ext>
            </a:extLst>
          </p:cNvPr>
          <p:cNvSpPr txBox="1"/>
          <p:nvPr/>
        </p:nvSpPr>
        <p:spPr>
          <a:xfrm>
            <a:off x="3873280" y="5153641"/>
            <a:ext cx="189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15 (</a:t>
            </a:r>
            <a:r>
              <a:rPr lang="es-ES_tradnl" sz="2400" b="1" dirty="0" err="1"/>
              <a:t>fifteen</a:t>
            </a:r>
            <a:r>
              <a:rPr lang="es-ES_tradnl" sz="2400" b="1" dirty="0"/>
              <a:t>)</a:t>
            </a:r>
            <a:endParaRPr lang="es-ES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023A85-9338-442E-9EB5-CD141263F740}"/>
              </a:ext>
            </a:extLst>
          </p:cNvPr>
          <p:cNvSpPr txBox="1"/>
          <p:nvPr/>
        </p:nvSpPr>
        <p:spPr>
          <a:xfrm>
            <a:off x="4150184" y="5905273"/>
            <a:ext cx="17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11 (eleven)</a:t>
            </a:r>
            <a:endParaRPr lang="es-ES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2E231E-A15A-43C9-B7BA-8042FAAF53D1}"/>
              </a:ext>
            </a:extLst>
          </p:cNvPr>
          <p:cNvSpPr txBox="1"/>
          <p:nvPr/>
        </p:nvSpPr>
        <p:spPr>
          <a:xfrm>
            <a:off x="10249786" y="4897102"/>
            <a:ext cx="171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20 ( </a:t>
            </a:r>
            <a:r>
              <a:rPr lang="es-ES_tradnl" sz="2000" b="1" dirty="0" err="1"/>
              <a:t>twenty</a:t>
            </a:r>
            <a:r>
              <a:rPr lang="es-ES_tradnl" sz="2000" b="1" dirty="0"/>
              <a:t>)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D11013-4306-4F6E-BB0F-AAE9F27C6A68}"/>
              </a:ext>
            </a:extLst>
          </p:cNvPr>
          <p:cNvSpPr txBox="1"/>
          <p:nvPr/>
        </p:nvSpPr>
        <p:spPr>
          <a:xfrm>
            <a:off x="10249786" y="1331105"/>
            <a:ext cx="194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22 (</a:t>
            </a:r>
            <a:r>
              <a:rPr lang="es-ES_tradnl" sz="2000" b="1" dirty="0" err="1"/>
              <a:t>twenty</a:t>
            </a:r>
            <a:r>
              <a:rPr lang="es-ES_tradnl" sz="2000" b="1" dirty="0"/>
              <a:t> </a:t>
            </a:r>
            <a:r>
              <a:rPr lang="es-ES_tradnl" sz="2000" b="1" dirty="0" err="1"/>
              <a:t>two</a:t>
            </a:r>
            <a:r>
              <a:rPr lang="es-ES_tradnl" dirty="0"/>
              <a:t>)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9BF1E6-C97B-45FF-8C41-7A964D549208}"/>
              </a:ext>
            </a:extLst>
          </p:cNvPr>
          <p:cNvSpPr txBox="1"/>
          <p:nvPr/>
        </p:nvSpPr>
        <p:spPr>
          <a:xfrm>
            <a:off x="10122195" y="6061386"/>
            <a:ext cx="194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21 (</a:t>
            </a:r>
            <a:r>
              <a:rPr lang="es-ES_tradnl" sz="2000" b="1" dirty="0" err="1"/>
              <a:t>twenty</a:t>
            </a:r>
            <a:r>
              <a:rPr lang="es-ES_tradnl" sz="2000" b="1" dirty="0"/>
              <a:t> </a:t>
            </a:r>
            <a:r>
              <a:rPr lang="es-ES_tradnl" sz="2000" b="1" dirty="0" err="1"/>
              <a:t>one</a:t>
            </a:r>
            <a:r>
              <a:rPr lang="es-ES_tradnl" sz="2000" b="1" dirty="0"/>
              <a:t>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126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DHANYA GUADALUPE SALDIVAR MARTINEZ</cp:lastModifiedBy>
  <cp:revision>12</cp:revision>
  <dcterms:created xsi:type="dcterms:W3CDTF">2020-10-29T16:42:13Z</dcterms:created>
  <dcterms:modified xsi:type="dcterms:W3CDTF">2020-11-04T05:58:08Z</dcterms:modified>
</cp:coreProperties>
</file>