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6213A9-0C06-4BD1-8410-4B5904C24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6A8833-6FEF-4A13-A0FF-66E3303E3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4722E9-7A2E-40AB-97C3-8AB0802BB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951A08-3BFF-4F5A-B3C2-E8AB4486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FC9444-4FA8-40D2-8FA4-55E595EC5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8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932199-DBAC-4F5E-8FF5-61B4611D5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15B2C5-0B35-45EE-9D0A-5438A2D19A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1727E7-C0B0-44C8-83A7-20A8C583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C1D71B-D94E-4F5E-9BDE-0500ABC6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1D394F-CD79-4AAE-B014-CC53F452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26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70561D3-44BA-4041-8059-DE494BA167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598BFD8-3D88-473A-B7AF-8CC5E0E62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1D624C-13AB-480A-93B9-C0FB48AB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D9BB32-0C8C-48AD-AC5F-32C5E2973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A7A234-32C9-49AC-B992-A8DECA00C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72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6C7BD1-B32E-4D54-B5A3-13FF45A30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F4AC5C-B7DC-4700-8D54-A16EB659D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AC23E2-F1CE-41F7-8241-ED38CB89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FAABB0-3F18-4931-94BC-446E7D77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FE48E9-20EA-4C73-BB51-0A74636C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4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09355-8FFC-4166-BC8D-B4A094DA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106974-5150-4F0B-859A-419CF8E15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E1D30B-0FA3-4F91-AF3C-F7C4F4674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3EDE24-03A4-4468-BDEE-53E1D22AF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7A6FAA-409F-4A7C-9CA7-25924A6A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830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B0E5D-E6FD-486B-8154-E1F1B16F8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428AF6-00CA-44F2-98C3-ED3FA89A0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110583-A7D3-466D-A4FF-5ADCE32DE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A7661D-6732-4029-BC45-92F61271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2B343C-5788-4317-A5D2-247715A96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489656B-0D21-42C2-89C4-ADF38A4BF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11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A2DE0E-F79B-485E-9772-30C659C69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D9E446-E8CC-4DAF-8BE6-88C7A19BE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8A3AD5-D434-4553-A1BF-A593C62A0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33CC6F-F739-4477-B9DB-3A276AB59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D368887-4CD2-452B-9205-D3BD92D86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847CED-2B5E-4ABA-B7A2-B0E806D6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EEB95A-9A97-4F9F-94B6-C1D56A20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4E6C043-F211-482F-8649-30A03792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3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532CF-3EC8-4E42-9901-BF2927FC5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EEA5D32-5181-4354-9025-DD9BED1FD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3BD3653-EA91-47F2-A903-3A8CF1668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5041FC-475E-4B70-9500-2C7930939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058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B0C0EF-8A86-41E5-8643-17165AE1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75C14A-496F-4687-9A45-7E234BE1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099AE49-3EC0-4EE4-A7A3-AF8E829D1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32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180E9-A00C-48DF-BBF1-D333E233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F06DB4-007F-4ADC-B2E1-E21051B2D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039EBF-39FC-4F24-878C-4AAB17DB8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B65B50-EE08-4D95-B32A-420D42AF9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19DD4D-9F64-441A-BFF3-20C18259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0E099D-09C9-4562-A7BD-3454F360B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034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6CF10-AF24-485B-BEF2-9B1B7B4B9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46A66D-06B7-402A-8FB3-D69F5F0479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B9AC16-460B-4B1F-A4A2-21F8D66F6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48DC73-D3CF-4852-9CA7-847DD785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4F04DB-DEFD-493A-9398-18231B509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C2CC5D-FC23-4C0D-BD9F-73B63CF68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18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037ED95-E2B9-4899-8E82-940B8805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E54F57-E90C-4164-8187-4A5F548D2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AB50FC-ADC8-4608-BAA6-039B820086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4F4B0-3882-4EA3-824E-6A75358558EA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4F6925-0CC2-44A0-AFA0-18081411A9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EF4E63-685F-49F5-B643-BCFC044A4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93FBE-1AC0-4BCE-A087-DE346C7EB9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06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85C8C1D0-7657-499F-B122-B6F31B3E4D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" t="463" r="628" b="15197"/>
          <a:stretch/>
        </p:blipFill>
        <p:spPr>
          <a:xfrm>
            <a:off x="0" y="2186609"/>
            <a:ext cx="12192000" cy="214685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E1F87D9-4970-4BF2-9C6C-CD3ED47ADB7E}"/>
              </a:ext>
            </a:extLst>
          </p:cNvPr>
          <p:cNvSpPr txBox="1"/>
          <p:nvPr/>
        </p:nvSpPr>
        <p:spPr>
          <a:xfrm>
            <a:off x="357808" y="688249"/>
            <a:ext cx="3790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Paola Arisbeth Gutiérrez Cisneros</a:t>
            </a:r>
          </a:p>
          <a:p>
            <a:r>
              <a:rPr lang="es-MX" b="1" dirty="0"/>
              <a:t>3°A </a:t>
            </a:r>
          </a:p>
        </p:txBody>
      </p:sp>
    </p:spTree>
    <p:extLst>
      <p:ext uri="{BB962C8B-B14F-4D97-AF65-F5344CB8AC3E}">
        <p14:creationId xmlns:p14="http://schemas.microsoft.com/office/powerpoint/2010/main" val="37825979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Alberto Hernandez Sanchez</dc:creator>
  <cp:lastModifiedBy>Jorge Alberto Hernandez Sanchez</cp:lastModifiedBy>
  <cp:revision>1</cp:revision>
  <dcterms:created xsi:type="dcterms:W3CDTF">2020-11-13T22:33:43Z</dcterms:created>
  <dcterms:modified xsi:type="dcterms:W3CDTF">2020-11-13T22:44:14Z</dcterms:modified>
</cp:coreProperties>
</file>