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688" y="316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</a:t>
            </a:r>
            <a:r>
              <a:rPr lang="es"/>
              <a:t>óstico CGNAD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25" y="1108675"/>
            <a:ext cx="7931529" cy="3829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