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7B1B3-D96F-41C9-9AD5-396B805D5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23CF0A-188A-404D-9462-1AD2BB33DD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583B7F-49F8-45FC-A574-1D8E733C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96AC84-3D10-42EB-A1AE-AB648E13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BB2FE-133D-4DC5-AEC7-F6B68831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16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79EB7-6CFB-4901-8FF3-BDDAB27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8B2DD0-8C0D-463E-ACC9-A5AC96E10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8AC5DA-E6B2-47F1-A1A2-A12CC560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B4AB6-DC2C-45F4-B456-D3875DE3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65CA4F-F82C-46EE-B091-BAB4C755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104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0F34BD-7B6D-48CB-B1A0-0F544659B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94EFA8-0083-436A-B8C7-75B1AF06E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EB0A4F-8B6B-413E-88A1-E98431586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54776-20E4-44A9-98B6-DA9ECD22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98305-0E44-46D2-8027-6CCECFD14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2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DD1E2-FCC1-49A5-9580-B4F8EC4C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89F052-1B28-47FC-89B0-874397FB2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160326-89C2-4450-A825-8F9D5A9D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BB6E1A-CA4E-4C81-9FBD-4204A4840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9AC180-6C60-453A-A537-ED49A816F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1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33056-DD83-49FA-8006-3B42553C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C93825-AD39-41D3-A205-62001B37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C2457A-4D44-460C-BA0C-D525E4350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3187F-55CB-4F61-B963-B86384FF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77806C-ECD1-4880-98F3-52256D16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071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0672B0-369F-486C-A599-34BF6FBF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8B9232-8242-4754-9164-0A2EB50E0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680B8F-3083-4B2E-A3A9-A5A13D949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E60C84-C63F-4D99-A549-10569D75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97A793-4693-49AF-B655-C54BFD2C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55FCA2-6646-4E08-9FB1-AF0DA2FD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116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C537A-30BE-4BEE-9290-AD234D27B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11B404-93D5-4D7C-99FF-8E813C2C1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4EBF99-43E6-4A5C-9A75-FAFDF6A36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9558C6-A17E-4F09-97D3-F22B44B40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A23C03-8E92-4E3A-A247-195D156B3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C0759B-89BA-4E0B-878A-B6C5A2D4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70F62C-C966-4FA6-91E0-D086F4ADA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D9E787-AF01-444E-8CCA-04985692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150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CAAFA-A1C3-4962-8BFB-B3BE2F40C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1769B2-0A46-4F28-A5C1-B346777B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4C281E-CAA1-460A-B386-AAF245BA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C09D73-4DA4-470B-A72F-0DA3A5E89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65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E5E9817-28B6-4977-9C83-91A7ADC8B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D9AFEF-2B22-47DD-B2C2-B17C5929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A44CC7-DF40-4F9D-8AC6-0C6B0CBB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630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4D8C9-7926-4B07-9B4A-B75E4942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AFF991-7F9E-45FC-A915-C7C1A8313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435239-598C-41C0-A988-192A453DA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2CB47B-6606-4A38-A25C-15A19A9A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D20DB7-2CCD-4A75-BF7F-53DF03DF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2FA916-E466-4C01-B17F-AE5A658D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15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D3980-CE89-464D-B247-E1298754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DBD4177-6291-4CCF-9186-B4DBAB6587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50FF50-23DB-462C-9B8B-4A44E7B5A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724B36-BAD0-4A9C-814D-83D18994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A47799-B67A-4192-981D-EB7F49B5C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8D166C-C395-45DE-B54F-0EE93EE7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5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6A14C7-6D13-4A0F-BF68-559B608F0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8016ED-EE1B-4708-A8C6-839F0173E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51193C-1BD6-460C-AD31-EB7E5F4647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0E217-4BE2-4059-834F-3C4C2D58F51C}" type="datetimeFigureOut">
              <a:rPr lang="es-MX" smtClean="0"/>
              <a:t>12/11/2020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5F2541-FE46-4790-887A-0A3C9F037A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80602-DFB1-459D-A5A2-32E39EB4D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C9F58-58E2-437F-A9CC-4CE75A30FA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72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6F72CCB-02D2-431C-88A0-345126436BCF}"/>
              </a:ext>
            </a:extLst>
          </p:cNvPr>
          <p:cNvSpPr/>
          <p:nvPr/>
        </p:nvSpPr>
        <p:spPr>
          <a:xfrm>
            <a:off x="1" y="303470"/>
            <a:ext cx="12192000" cy="6945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_tradn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_tradn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_tradn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_tradn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_tradn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_tradn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_tradn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2000" b="1" dirty="0"/>
              <a:t>Licenciatura en educación preescolar </a:t>
            </a:r>
            <a:endParaRPr lang="es-ES" sz="2000" dirty="0"/>
          </a:p>
          <a:p>
            <a:pPr algn="ctr"/>
            <a:r>
              <a:rPr lang="es-ES_tradnl" sz="2000" b="1" dirty="0"/>
              <a:t>Materia: </a:t>
            </a:r>
            <a:r>
              <a:rPr lang="es-ES_tradnl" sz="2000" dirty="0"/>
              <a:t>Tutoría</a:t>
            </a:r>
            <a:r>
              <a:rPr lang="es-ES_tradnl" sz="2000" b="1" dirty="0"/>
              <a:t> </a:t>
            </a:r>
            <a:endParaRPr lang="es-ES" sz="2000" dirty="0"/>
          </a:p>
          <a:p>
            <a:pPr algn="ctr"/>
            <a:r>
              <a:rPr lang="es-ES_tradnl" sz="2000" b="1" dirty="0"/>
              <a:t>Maestro: </a:t>
            </a:r>
            <a:r>
              <a:rPr lang="es-ES_tradnl" sz="2000" dirty="0"/>
              <a:t>Gloria Elizabeth Martínez Rivera</a:t>
            </a:r>
            <a:r>
              <a:rPr lang="es-ES_tradnl" sz="2000" b="1" dirty="0"/>
              <a:t>  </a:t>
            </a:r>
            <a:endParaRPr lang="es-ES" sz="2000" dirty="0"/>
          </a:p>
          <a:p>
            <a:pPr algn="ctr"/>
            <a:r>
              <a:rPr lang="es-ES_tradnl" sz="2000" b="1" dirty="0"/>
              <a:t>Unidad de aprendizaje 1: Desarrollo personal y social </a:t>
            </a:r>
            <a:endParaRPr lang="es-ES" sz="2000" dirty="0"/>
          </a:p>
          <a:p>
            <a:pPr algn="ctr"/>
            <a:r>
              <a:rPr lang="es-ES" sz="2000" b="1" dirty="0"/>
              <a:t> </a:t>
            </a:r>
            <a:endParaRPr lang="es-ES" sz="2000" dirty="0"/>
          </a:p>
          <a:p>
            <a:pPr algn="ctr"/>
            <a:r>
              <a:rPr lang="es-ES" sz="2000" b="1" u="sng" dirty="0"/>
              <a:t>Investigación educativa </a:t>
            </a:r>
            <a:endParaRPr lang="es-ES" sz="2000" dirty="0"/>
          </a:p>
          <a:p>
            <a:pPr algn="ctr"/>
            <a:r>
              <a:rPr lang="es-ES_tradnl" sz="2000" b="1" dirty="0"/>
              <a:t> </a:t>
            </a:r>
            <a:endParaRPr lang="es-ES" sz="2000" dirty="0"/>
          </a:p>
          <a:p>
            <a:pPr algn="ctr"/>
            <a:r>
              <a:rPr lang="es-ES_tradnl" sz="2000" b="1" dirty="0"/>
              <a:t>Alumna:</a:t>
            </a:r>
            <a:endParaRPr lang="es-ES" sz="2000" dirty="0"/>
          </a:p>
          <a:p>
            <a:pPr algn="ctr"/>
            <a:r>
              <a:rPr lang="es-ES_tradnl" sz="2000" dirty="0"/>
              <a:t> Griselda Estefanía García Barrera N.L. 6</a:t>
            </a:r>
            <a:endParaRPr lang="es-ES" sz="2000" dirty="0"/>
          </a:p>
          <a:p>
            <a:pPr algn="ctr"/>
            <a:r>
              <a:rPr lang="es-ES_tradnl" sz="2000" b="1" dirty="0"/>
              <a:t>Quinto semestre Sección B</a:t>
            </a:r>
            <a:endParaRPr lang="es-ES" sz="2000" dirty="0"/>
          </a:p>
          <a:p>
            <a:pPr algn="ctr"/>
            <a:r>
              <a:rPr lang="es-ES_tradnl" sz="2000" b="1" dirty="0"/>
              <a:t> </a:t>
            </a:r>
            <a:endParaRPr lang="es-ES" sz="2000" dirty="0"/>
          </a:p>
          <a:p>
            <a:pPr algn="r"/>
            <a:r>
              <a:rPr lang="es-ES_tradnl" sz="2000" dirty="0"/>
              <a:t>Saltillo, Coahuila</a:t>
            </a:r>
            <a:endParaRPr lang="es-ES" sz="2000" dirty="0"/>
          </a:p>
          <a:p>
            <a:pPr algn="r"/>
            <a:r>
              <a:rPr lang="es-ES_tradnl" sz="2000" dirty="0"/>
              <a:t>12 de noviembre de 2020</a:t>
            </a:r>
            <a:endParaRPr lang="es-ES" sz="2000" dirty="0"/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6F3CA0E-5BA3-4096-A951-99C5FCABF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248" y="954417"/>
            <a:ext cx="2303503" cy="171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7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5A50EDD-7276-46DA-9F62-F5684CDB1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71500"/>
            <a:ext cx="97536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07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GRISELDA ESTEFANIA GARCIA BARRERA</dc:creator>
  <cp:lastModifiedBy>GRISELDA ESTEFANIA GARCIA BARRERA</cp:lastModifiedBy>
  <cp:revision>1</cp:revision>
  <dcterms:created xsi:type="dcterms:W3CDTF">2020-11-12T20:47:24Z</dcterms:created>
  <dcterms:modified xsi:type="dcterms:W3CDTF">2020-11-12T20:51:15Z</dcterms:modified>
</cp:coreProperties>
</file>