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F2BE6-B984-44BA-9ED7-C6E7E2ECA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F8E85D-1D38-49E0-9BC1-CAECCF2C7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798FD7-D403-4A6B-8692-6C2845DB3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588778-8BC6-4FB2-8DBA-9DCFD4655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2F2CDA-CF24-4B02-8125-DE51540C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11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A7097-77E1-437B-8784-4A8A5C06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13099C-2D76-4774-94C6-E8714101C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146C45-B02E-4D27-9C4B-7BEF46AD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C65F09-4102-46D4-8C2D-15CFF4D0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18142A-CAD9-4EF8-889E-110BD19C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6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8505EE6-241E-4E2A-A77B-9F62C8A32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80B81B-CC65-461B-9FC2-E02E83A18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D89ED8-87AC-4ADC-BB74-79B88C45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B19161-F1E8-406F-BC22-95F0FC4E4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119CD1-367A-461D-80A8-294FB0C3C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76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6285CF-5CEF-4365-8FB5-8116CE5E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4A266-5724-49F7-AFD0-93285B4E7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2BF9C7-C721-4C74-AB57-B0B97934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B52602-5694-4DF3-AC0E-7D6FE619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79E95C-545C-49E5-98DC-30B8F18BE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63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77752-E2E8-46D1-BC42-DBAC5EE9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FC0DD1-FF36-4A64-AB85-72DF23532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524065-C5F4-4B1E-BD36-90E5E2B59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D439B-BDA6-4E84-99CA-399DC732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243B81-8CBE-487B-B312-47D602D6B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90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F63C2-0CEA-4461-83B4-DFA8487E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F240B2-9613-4570-B3B5-3F118DB18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E45A8C-6158-43F6-8952-261DB0E3E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414361-FF10-456C-883C-C79B5A72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3671C1-3B44-416A-A6E7-5F4544DB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0E3B69-D32D-4695-A8DC-52B750410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59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E1DAA-A906-4A39-BFAE-4C9B33FE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901ED2-668F-4D9B-972E-064C71234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6B210A9-7451-4915-8391-D3A71D99D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F01CE0-21F2-421D-9FE6-99F9F95D9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6D0966-97FF-4483-84B7-DB629EB83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EF7424-2907-4453-9DAC-4587EAE0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7D98A7-80E4-4436-AC60-EEDFB3AB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9BF575-D9D1-43A8-A070-47EA4156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1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E31342-9378-4B46-9924-0EA3127B8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6A873B-474E-4709-BE3D-22C399CD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FC6415-3572-43F0-AA70-5C0CFA614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1733AB-8CA2-4F91-B5C8-A89065551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75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7268B3-DCD3-4355-B388-9E9391D5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2B7CF1-7AAE-4B6C-89BD-5B7ED28B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E438E0-0618-413E-B67D-F7FB55D2C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77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CD8CE-4568-43F3-8938-443EC1B0C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9AD8B4-1695-43BA-A47F-913532F8E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890874-4202-408B-A31D-516145933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E186D9-7BDF-46F7-B33F-B4C6E2098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D92CC6-ACBA-4838-98FD-F59D1372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4D19AF-4B69-4901-8E4A-1BA7E2A9E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09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4D0B1-28E6-41A4-B99D-AFD3849D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8625A9-FFAF-46DA-8021-03442531B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729B74-496B-43C7-BAAC-6FA8C4C5E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88C400-D8C5-4F11-9672-67F74B0E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B6E3C5-9CE1-4AF4-B391-3D782866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9B37C8-CB5B-4CDD-8393-5D613583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80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BC439CF-EA5F-4715-9348-25301CF6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06F447-FA1D-46CE-B2EF-19ED05920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60CE1E-2689-4576-AB3E-D0424948C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E2506-0D2F-49C6-A51D-5673F780C2E8}" type="datetimeFigureOut">
              <a:rPr lang="es-ES" smtClean="0"/>
              <a:t>12/11/2020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0B9CF-AECE-4CD4-AB9F-61D365366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18BAA5-42F1-47ED-AEE2-88D472AC7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1827B-89DE-448E-9881-3EBF3FDFC7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90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0FCBA-8125-44F0-B800-721A91E6C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003AF7-685A-4D0F-B051-7AB2436A71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04D611F-7327-417F-AA80-6D5ADD409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79" b="7877"/>
          <a:stretch/>
        </p:blipFill>
        <p:spPr>
          <a:xfrm>
            <a:off x="779668" y="674400"/>
            <a:ext cx="10632664" cy="502905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50D84B0-BBC2-43A6-BED4-041CF07B30BC}"/>
              </a:ext>
            </a:extLst>
          </p:cNvPr>
          <p:cNvSpPr txBox="1"/>
          <p:nvPr/>
        </p:nvSpPr>
        <p:spPr>
          <a:xfrm>
            <a:off x="7003472" y="5860473"/>
            <a:ext cx="4408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Briseida Guadalupe Medrano Gallegos #11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0924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</cp:revision>
  <dcterms:created xsi:type="dcterms:W3CDTF">2020-11-12T17:52:30Z</dcterms:created>
  <dcterms:modified xsi:type="dcterms:W3CDTF">2020-11-12T17:53:54Z</dcterms:modified>
</cp:coreProperties>
</file>