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letter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F00FF"/>
    <a:srgbClr val="00CC00"/>
    <a:srgbClr val="FFFF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38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84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14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36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9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948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56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37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49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23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94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0EE6-5A00-4C61-8300-4F34E5DD1E11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DD0F-3FC4-4ECC-A459-9CCEDFDFA6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06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0FFFF"/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65914" y="334851"/>
            <a:ext cx="758565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</a:t>
            </a:r>
            <a:r>
              <a:rPr lang="es-MX" altLang="es-MX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Educación</a:t>
            </a:r>
            <a:r>
              <a:rPr lang="es-MX" altLang="es-MX" sz="800" dirty="0" smtClean="0"/>
              <a:t> </a:t>
            </a:r>
            <a:r>
              <a:rPr lang="es-MX" altLang="es-MX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  <a:endParaRPr lang="es-MX" altLang="es-MX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 smtClean="0">
                <a:ea typeface="Calibri" panose="020F0502020204030204" pitchFamily="34" charset="0"/>
                <a:cs typeface="Arial" panose="020B0604020202020204" pitchFamily="34" charset="0"/>
              </a:rPr>
              <a:t>Docente</a:t>
            </a:r>
            <a:r>
              <a:rPr lang="es-MX" altLang="es-MX" b="1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 Karla Griselda Garc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a Pimentel</a:t>
            </a:r>
            <a:endParaRPr lang="es-MX" altLang="es-MX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 Tutor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a grupal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Alumnas: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Brenda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Saidaly De la Rosa 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Rivera #3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Norma </a:t>
            </a:r>
            <a:r>
              <a:rPr lang="es-MX" alt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Janette</a:t>
            </a:r>
            <a:r>
              <a:rPr lang="es-MX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Zarate </a:t>
            </a:r>
            <a:r>
              <a:rPr lang="es-MX" alt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Agundis</a:t>
            </a:r>
            <a:r>
              <a:rPr lang="es-MX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#22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s-MX" altLang="es-MX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Tercer semestre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Actividad: 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Tutoría de pares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Tema: 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Indicadores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</a:t>
            </a:r>
            <a:r>
              <a:rPr lang="es-MX" alt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Conocimiento de la entidad (optativa)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endParaRPr lang="es-MX" altLang="es-MX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25" algn="l"/>
              </a:tabLst>
            </a:pPr>
            <a:r>
              <a:rPr lang="es-MX" altLang="es-MX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                                                                                   </a:t>
            </a:r>
            <a:r>
              <a:rPr lang="es-MX" alt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30/11/2020</a:t>
            </a:r>
            <a:endParaRPr lang="es-MX" altLang="es-MX" sz="2000" dirty="0">
              <a:latin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664" y="1043191"/>
            <a:ext cx="1129682" cy="140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0FFFF"/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3185" y="2802528"/>
            <a:ext cx="1493949" cy="307777"/>
          </a:xfrm>
          <a:prstGeom prst="rect">
            <a:avLst/>
          </a:prstGeom>
          <a:noFill/>
          <a:ln w="76200">
            <a:solidFill>
              <a:srgbClr val="9966FF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41669" y="3331070"/>
            <a:ext cx="17128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que intentan medir u objetivar, en forma cuantitativa o cualitativa, sucesos colectivos para así, poder respaldar acciones 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brir llave 5"/>
          <p:cNvSpPr/>
          <p:nvPr/>
        </p:nvSpPr>
        <p:spPr>
          <a:xfrm>
            <a:off x="1790163" y="141668"/>
            <a:ext cx="540913" cy="6400800"/>
          </a:xfrm>
          <a:prstGeom prst="leftBrace">
            <a:avLst/>
          </a:prstGeom>
          <a:ln w="38100">
            <a:solidFill>
              <a:srgbClr val="FF00F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401909" y="664062"/>
            <a:ext cx="811369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USOS</a:t>
            </a:r>
            <a:endParaRPr 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382590" y="3003512"/>
            <a:ext cx="953038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endParaRPr 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brir llave 8"/>
          <p:cNvSpPr/>
          <p:nvPr/>
        </p:nvSpPr>
        <p:spPr>
          <a:xfrm>
            <a:off x="3573887" y="270455"/>
            <a:ext cx="238259" cy="1326525"/>
          </a:xfrm>
          <a:prstGeom prst="leftBrac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Abrir llave 9"/>
          <p:cNvSpPr/>
          <p:nvPr/>
        </p:nvSpPr>
        <p:spPr>
          <a:xfrm>
            <a:off x="3503054" y="1868094"/>
            <a:ext cx="334850" cy="2640169"/>
          </a:xfrm>
          <a:prstGeom prst="leftBrac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2401909" y="5665368"/>
            <a:ext cx="933719" cy="33855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endParaRPr lang="es-MX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brir llave 11"/>
          <p:cNvSpPr/>
          <p:nvPr/>
        </p:nvSpPr>
        <p:spPr>
          <a:xfrm>
            <a:off x="3477295" y="4908165"/>
            <a:ext cx="360607" cy="1775970"/>
          </a:xfrm>
          <a:prstGeom prst="leftBrac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3873316" y="2049634"/>
            <a:ext cx="148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CONTEXTO</a:t>
            </a:r>
            <a:endParaRPr lang="es-MX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934491" y="2835739"/>
            <a:ext cx="1481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RECURSOS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934491" y="3577570"/>
            <a:ext cx="1481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PROCESOS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870096" y="4124458"/>
            <a:ext cx="160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RESULTADO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705330" y="1853265"/>
            <a:ext cx="2627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dato que proporciona una base sencilla y fiable </a:t>
            </a:r>
            <a:r>
              <a:rPr lang="es-MX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describir una variable de </a:t>
            </a:r>
            <a:r>
              <a:rPr lang="es-MX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contexto.</a:t>
            </a:r>
            <a:endParaRPr lang="es-MX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679582" y="2627184"/>
            <a:ext cx="3271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C</a:t>
            </a:r>
            <a:r>
              <a:rPr lang="es-MX" sz="1200" dirty="0" smtClean="0"/>
              <a:t>ontribuyen </a:t>
            </a:r>
            <a:r>
              <a:rPr lang="es-MX" sz="1200" dirty="0"/>
              <a:t>a </a:t>
            </a:r>
            <a:r>
              <a:rPr lang="es-MX" sz="1200" u="sng" dirty="0"/>
              <a:t>identificar y valorar los recursos </a:t>
            </a:r>
            <a:r>
              <a:rPr lang="es-MX" sz="1200" u="sng" dirty="0" smtClean="0"/>
              <a:t>disponibles</a:t>
            </a:r>
            <a:r>
              <a:rPr lang="es-MX" sz="1200" dirty="0" smtClean="0"/>
              <a:t>, por </a:t>
            </a:r>
            <a:r>
              <a:rPr lang="es-MX" sz="1200" dirty="0"/>
              <a:t>lo tanto, </a:t>
            </a:r>
            <a:r>
              <a:rPr lang="es-MX" sz="1200" u="sng" dirty="0"/>
              <a:t>cuantifican los recursos utilizados por las entidades</a:t>
            </a:r>
            <a:r>
              <a:rPr lang="es-MX" sz="1200" dirty="0"/>
              <a:t> públicas para llevar a cabo sus actividades.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5653824" y="3564908"/>
            <a:ext cx="262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pretende </a:t>
            </a:r>
            <a:r>
              <a:rPr lang="es-MX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medir que está sucediendo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las actividades.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640945" y="4043113"/>
            <a:ext cx="3039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 la </a:t>
            </a:r>
            <a:r>
              <a:rPr lang="es-MX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consecuencia del objetivo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estratégico. También se les llama </a:t>
            </a:r>
            <a:r>
              <a:rPr lang="es-MX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 de efecto.</a:t>
            </a:r>
            <a:endParaRPr lang="es-MX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brir llave 20"/>
          <p:cNvSpPr/>
          <p:nvPr/>
        </p:nvSpPr>
        <p:spPr>
          <a:xfrm>
            <a:off x="5512148" y="1832747"/>
            <a:ext cx="193182" cy="646331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Abrir llave 21"/>
          <p:cNvSpPr/>
          <p:nvPr/>
        </p:nvSpPr>
        <p:spPr>
          <a:xfrm>
            <a:off x="5512148" y="2633252"/>
            <a:ext cx="193182" cy="646331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Abrir llave 22"/>
          <p:cNvSpPr/>
          <p:nvPr/>
        </p:nvSpPr>
        <p:spPr>
          <a:xfrm>
            <a:off x="5457420" y="4094766"/>
            <a:ext cx="206062" cy="543023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Abrir llave 23"/>
          <p:cNvSpPr/>
          <p:nvPr/>
        </p:nvSpPr>
        <p:spPr>
          <a:xfrm>
            <a:off x="5473519" y="3541831"/>
            <a:ext cx="206063" cy="373694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/>
          <p:cNvSpPr txBox="1"/>
          <p:nvPr/>
        </p:nvSpPr>
        <p:spPr>
          <a:xfrm>
            <a:off x="3881345" y="4986073"/>
            <a:ext cx="1481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EDUCATIVOS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825024" y="5686850"/>
            <a:ext cx="1481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ECONÓMICOS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812146" y="6252357"/>
            <a:ext cx="1493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AMBIENTALES</a:t>
            </a:r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5705330" y="4817365"/>
            <a:ext cx="3271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P</a:t>
            </a:r>
            <a:r>
              <a:rPr lang="es-MX" sz="1200" dirty="0" smtClean="0"/>
              <a:t>ermiten </a:t>
            </a:r>
            <a:r>
              <a:rPr lang="es-MX" sz="1200" u="sng" dirty="0" smtClean="0"/>
              <a:t>medir y conocer la tendencia y las desviaciones de las acciones educativas</a:t>
            </a:r>
            <a:r>
              <a:rPr lang="es-MX" sz="1200" dirty="0" smtClean="0"/>
              <a:t>, con respecto a una </a:t>
            </a:r>
            <a:r>
              <a:rPr lang="es-MX" sz="1200" u="sng" dirty="0" smtClean="0"/>
              <a:t>meta</a:t>
            </a:r>
            <a:r>
              <a:rPr lang="es-MX" sz="1200" dirty="0" smtClean="0"/>
              <a:t> establecida.</a:t>
            </a:r>
            <a:endParaRPr lang="es-MX" sz="12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5705330" y="5511479"/>
            <a:ext cx="3271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Datos estadísticos sobre la economía que permite el análisis de la situación y rendimiento económico.</a:t>
            </a:r>
            <a:endParaRPr lang="es-MX" sz="1200" dirty="0"/>
          </a:p>
        </p:txBody>
      </p:sp>
      <p:sp>
        <p:nvSpPr>
          <p:cNvPr id="30" name="CuadroTexto 29"/>
          <p:cNvSpPr txBox="1"/>
          <p:nvPr/>
        </p:nvSpPr>
        <p:spPr>
          <a:xfrm>
            <a:off x="5663482" y="6179777"/>
            <a:ext cx="3271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V</a:t>
            </a:r>
            <a:r>
              <a:rPr lang="es-MX" sz="1200" dirty="0" smtClean="0"/>
              <a:t>ariables </a:t>
            </a:r>
            <a:r>
              <a:rPr lang="es-MX" sz="1200" dirty="0"/>
              <a:t>que evalúan el estado y la evolución de determinados factores ambientales en un momento y en un espacio determinado.</a:t>
            </a:r>
          </a:p>
        </p:txBody>
      </p:sp>
      <p:sp>
        <p:nvSpPr>
          <p:cNvPr id="31" name="Abrir llave 30"/>
          <p:cNvSpPr/>
          <p:nvPr/>
        </p:nvSpPr>
        <p:spPr>
          <a:xfrm>
            <a:off x="5467066" y="4850150"/>
            <a:ext cx="206062" cy="543023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Abrir llave 31"/>
          <p:cNvSpPr/>
          <p:nvPr/>
        </p:nvSpPr>
        <p:spPr>
          <a:xfrm>
            <a:off x="5446142" y="5536554"/>
            <a:ext cx="247910" cy="475121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Abrir llave 32"/>
          <p:cNvSpPr/>
          <p:nvPr/>
        </p:nvSpPr>
        <p:spPr>
          <a:xfrm>
            <a:off x="5428419" y="6179777"/>
            <a:ext cx="206062" cy="543023"/>
          </a:xfrm>
          <a:prstGeom prst="leftBrac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Rectángulo 33"/>
          <p:cNvSpPr/>
          <p:nvPr/>
        </p:nvSpPr>
        <p:spPr>
          <a:xfrm>
            <a:off x="3850778" y="236779"/>
            <a:ext cx="5125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*Ayudan a tener una visión global de la realidad, facilitándonos el estudio de su evolución y la comprensión de la información.</a:t>
            </a:r>
          </a:p>
          <a:p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*Clarifican y definen, de forma más precisa objetivos e impactos.</a:t>
            </a:r>
          </a:p>
          <a:p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*Permiten evaluar, demostrar o estimar el progreso con respecto a metas establecidas.</a:t>
            </a:r>
          </a:p>
          <a:p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71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278</Words>
  <Application>Microsoft Office PowerPoint</Application>
  <PresentationFormat>Carta (216 x 279 mm)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14</cp:revision>
  <dcterms:created xsi:type="dcterms:W3CDTF">2020-11-17T02:21:49Z</dcterms:created>
  <dcterms:modified xsi:type="dcterms:W3CDTF">2020-12-01T01:50:48Z</dcterms:modified>
</cp:coreProperties>
</file>