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53" d="100"/>
          <a:sy n="53" d="100"/>
        </p:scale>
        <p:origin x="5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538D9-0918-45A6-9F40-F1FB756AD4EF}" type="datetimeFigureOut">
              <a:rPr lang="es-MX" smtClean="0"/>
              <a:t>02/12/2020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0D118-3DB1-45DF-A946-A119C8DBC9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7037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" name="Google Shape;972;g7813e18fd8_0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3" name="Google Shape;973;g7813e18fd8_0_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9815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C310-8D09-4CD5-8F2B-EAC58ACBC278}" type="datetimeFigureOut">
              <a:rPr lang="es-MX" smtClean="0"/>
              <a:t>02/12/2020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473-1208-4701-AF03-A606322344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92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C310-8D09-4CD5-8F2B-EAC58ACBC278}" type="datetimeFigureOut">
              <a:rPr lang="es-MX" smtClean="0"/>
              <a:t>02/12/2020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473-1208-4701-AF03-A606322344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840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C310-8D09-4CD5-8F2B-EAC58ACBC278}" type="datetimeFigureOut">
              <a:rPr lang="es-MX" smtClean="0"/>
              <a:t>02/12/2020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473-1208-4701-AF03-A606322344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0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C310-8D09-4CD5-8F2B-EAC58ACBC278}" type="datetimeFigureOut">
              <a:rPr lang="es-MX" smtClean="0"/>
              <a:t>02/12/2020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473-1208-4701-AF03-A606322344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754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C310-8D09-4CD5-8F2B-EAC58ACBC278}" type="datetimeFigureOut">
              <a:rPr lang="es-MX" smtClean="0"/>
              <a:t>02/12/2020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473-1208-4701-AF03-A606322344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365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C310-8D09-4CD5-8F2B-EAC58ACBC278}" type="datetimeFigureOut">
              <a:rPr lang="es-MX" smtClean="0"/>
              <a:t>02/12/2020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473-1208-4701-AF03-A606322344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043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C310-8D09-4CD5-8F2B-EAC58ACBC278}" type="datetimeFigureOut">
              <a:rPr lang="es-MX" smtClean="0"/>
              <a:t>02/12/2020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473-1208-4701-AF03-A606322344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2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C310-8D09-4CD5-8F2B-EAC58ACBC278}" type="datetimeFigureOut">
              <a:rPr lang="es-MX" smtClean="0"/>
              <a:t>02/12/2020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473-1208-4701-AF03-A606322344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225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C310-8D09-4CD5-8F2B-EAC58ACBC278}" type="datetimeFigureOut">
              <a:rPr lang="es-MX" smtClean="0"/>
              <a:t>02/12/2020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473-1208-4701-AF03-A606322344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477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C310-8D09-4CD5-8F2B-EAC58ACBC278}" type="datetimeFigureOut">
              <a:rPr lang="es-MX" smtClean="0"/>
              <a:t>02/12/2020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473-1208-4701-AF03-A606322344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839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C310-8D09-4CD5-8F2B-EAC58ACBC278}" type="datetimeFigureOut">
              <a:rPr lang="es-MX" smtClean="0"/>
              <a:t>02/12/2020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473-1208-4701-AF03-A606322344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788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6C310-8D09-4CD5-8F2B-EAC58ACBC278}" type="datetimeFigureOut">
              <a:rPr lang="es-MX" smtClean="0"/>
              <a:t>02/12/2020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4473-1208-4701-AF03-A606322344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601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n 1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16" r="16177"/>
          <a:stretch>
            <a:fillRect/>
          </a:stretch>
        </p:blipFill>
        <p:spPr bwMode="auto">
          <a:xfrm>
            <a:off x="1803591" y="594360"/>
            <a:ext cx="1200150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 de texto 9"/>
          <p:cNvSpPr txBox="1"/>
          <p:nvPr/>
        </p:nvSpPr>
        <p:spPr>
          <a:xfrm>
            <a:off x="3003741" y="170602"/>
            <a:ext cx="6750685" cy="31587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</a:t>
            </a:r>
            <a:r>
              <a:rPr lang="es-MX" sz="4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Educación </a:t>
            </a:r>
            <a:r>
              <a:rPr lang="es-MX" sz="4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Preescolar del Estado de Coahuila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8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Edwardian Script ITC" panose="030303020407070D0804" pitchFamily="66" charset="0"/>
                <a:ea typeface="Calibri" panose="020F0502020204030204" pitchFamily="34" charset="0"/>
                <a:cs typeface="Arial" panose="020B0604020202020204" pitchFamily="34" charset="0"/>
              </a:rPr>
              <a:t>Licenciatura en </a:t>
            </a:r>
            <a:r>
              <a:rPr lang="es-MX" sz="48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Edwardian Script ITC" panose="030303020407070D08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educación </a:t>
            </a:r>
            <a:r>
              <a:rPr lang="es-MX" sz="48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Edwardian Script ITC" panose="030303020407070D0804" pitchFamily="66" charset="0"/>
                <a:ea typeface="Calibri" panose="020F0502020204030204" pitchFamily="34" charset="0"/>
                <a:cs typeface="Arial" panose="020B0604020202020204" pitchFamily="34" charset="0"/>
              </a:rPr>
              <a:t>preescolar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77824" y="159105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77824" y="20482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398313" y="3329352"/>
            <a:ext cx="6313459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Asignatura: Tutoría</a:t>
            </a:r>
            <a:r>
              <a:rPr kumimoji="0" lang="es-MX" altLang="es-MX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grupal </a:t>
            </a:r>
            <a:endParaRPr kumimoji="0" lang="es-MX" alt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Periodo de evaluaci</a:t>
            </a:r>
            <a:r>
              <a:rPr kumimoji="0" lang="es-MX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parcial</a:t>
            </a:r>
            <a:r>
              <a:rPr kumimoji="0" lang="es-MX" altLang="es-MX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28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Trabajo a desarrollar: Tutoría de pares</a:t>
            </a:r>
            <a:endParaRPr kumimoji="0" lang="es-MX" alt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Alumnas: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Valeria Carlos Pérez 4</a:t>
            </a:r>
            <a:endParaRPr kumimoji="0" lang="es-MX" alt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Danna</a:t>
            </a:r>
            <a:r>
              <a:rPr kumimoji="0" lang="es-MX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Sophia</a:t>
            </a:r>
            <a:r>
              <a:rPr kumimoji="0" lang="es-MX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Rangel Ibarra 16</a:t>
            </a:r>
            <a:endParaRPr kumimoji="0" lang="es-MX" alt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Grado: 2C</a:t>
            </a:r>
            <a:endParaRPr kumimoji="0" lang="es-MX" alt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071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Shape 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Google Shape;976;p26"/>
          <p:cNvSpPr/>
          <p:nvPr/>
        </p:nvSpPr>
        <p:spPr>
          <a:xfrm>
            <a:off x="4801686" y="2587153"/>
            <a:ext cx="1214191" cy="2296723"/>
          </a:xfrm>
          <a:custGeom>
            <a:avLst/>
            <a:gdLst/>
            <a:ahLst/>
            <a:cxnLst/>
            <a:rect l="l" t="t" r="r" b="b"/>
            <a:pathLst>
              <a:path w="32278" h="61056" extrusionOk="0">
                <a:moveTo>
                  <a:pt x="25313" y="0"/>
                </a:moveTo>
                <a:cubicBezTo>
                  <a:pt x="22444" y="0"/>
                  <a:pt x="19979" y="1751"/>
                  <a:pt x="18919" y="4239"/>
                </a:cubicBezTo>
                <a:cubicBezTo>
                  <a:pt x="19884" y="4858"/>
                  <a:pt x="20741" y="5632"/>
                  <a:pt x="21467" y="6525"/>
                </a:cubicBezTo>
                <a:cubicBezTo>
                  <a:pt x="21503" y="6537"/>
                  <a:pt x="21527" y="6549"/>
                  <a:pt x="21562" y="6561"/>
                </a:cubicBezTo>
                <a:cubicBezTo>
                  <a:pt x="22442" y="6892"/>
                  <a:pt x="23376" y="7205"/>
                  <a:pt x="24277" y="7205"/>
                </a:cubicBezTo>
                <a:cubicBezTo>
                  <a:pt x="24960" y="7205"/>
                  <a:pt x="25624" y="7025"/>
                  <a:pt x="26230" y="6537"/>
                </a:cubicBezTo>
                <a:cubicBezTo>
                  <a:pt x="26980" y="5930"/>
                  <a:pt x="27694" y="5334"/>
                  <a:pt x="28682" y="5203"/>
                </a:cubicBezTo>
                <a:cubicBezTo>
                  <a:pt x="28727" y="5197"/>
                  <a:pt x="28771" y="5194"/>
                  <a:pt x="28813" y="5194"/>
                </a:cubicBezTo>
                <a:cubicBezTo>
                  <a:pt x="29718" y="5194"/>
                  <a:pt x="30066" y="6591"/>
                  <a:pt x="29099" y="6727"/>
                </a:cubicBezTo>
                <a:cubicBezTo>
                  <a:pt x="27647" y="6930"/>
                  <a:pt x="26873" y="8513"/>
                  <a:pt x="25420" y="8716"/>
                </a:cubicBezTo>
                <a:cubicBezTo>
                  <a:pt x="25109" y="8761"/>
                  <a:pt x="24799" y="8783"/>
                  <a:pt x="24492" y="8783"/>
                </a:cubicBezTo>
                <a:cubicBezTo>
                  <a:pt x="23917" y="8783"/>
                  <a:pt x="23351" y="8709"/>
                  <a:pt x="22801" y="8585"/>
                </a:cubicBezTo>
                <a:lnTo>
                  <a:pt x="22801" y="8585"/>
                </a:lnTo>
                <a:cubicBezTo>
                  <a:pt x="24218" y="11347"/>
                  <a:pt x="24634" y="14538"/>
                  <a:pt x="24515" y="17645"/>
                </a:cubicBezTo>
                <a:cubicBezTo>
                  <a:pt x="24497" y="18157"/>
                  <a:pt x="24093" y="18413"/>
                  <a:pt x="23697" y="18413"/>
                </a:cubicBezTo>
                <a:cubicBezTo>
                  <a:pt x="23301" y="18413"/>
                  <a:pt x="22914" y="18157"/>
                  <a:pt x="22932" y="17645"/>
                </a:cubicBezTo>
                <a:cubicBezTo>
                  <a:pt x="23051" y="14336"/>
                  <a:pt x="22622" y="10704"/>
                  <a:pt x="20586" y="7966"/>
                </a:cubicBezTo>
                <a:cubicBezTo>
                  <a:pt x="18940" y="5759"/>
                  <a:pt x="16480" y="4273"/>
                  <a:pt x="13746" y="4273"/>
                </a:cubicBezTo>
                <a:cubicBezTo>
                  <a:pt x="13692" y="4273"/>
                  <a:pt x="13639" y="4274"/>
                  <a:pt x="13585" y="4275"/>
                </a:cubicBezTo>
                <a:cubicBezTo>
                  <a:pt x="10323" y="4846"/>
                  <a:pt x="7835" y="7692"/>
                  <a:pt x="7835" y="11121"/>
                </a:cubicBezTo>
                <a:cubicBezTo>
                  <a:pt x="7835" y="11502"/>
                  <a:pt x="7858" y="11859"/>
                  <a:pt x="7918" y="12216"/>
                </a:cubicBezTo>
                <a:cubicBezTo>
                  <a:pt x="8477" y="12990"/>
                  <a:pt x="9204" y="13645"/>
                  <a:pt x="10037" y="14133"/>
                </a:cubicBezTo>
                <a:cubicBezTo>
                  <a:pt x="10085" y="14109"/>
                  <a:pt x="10121" y="14086"/>
                  <a:pt x="10168" y="14074"/>
                </a:cubicBezTo>
                <a:cubicBezTo>
                  <a:pt x="12252" y="13466"/>
                  <a:pt x="13061" y="11145"/>
                  <a:pt x="14145" y="9478"/>
                </a:cubicBezTo>
                <a:cubicBezTo>
                  <a:pt x="14311" y="9222"/>
                  <a:pt x="14552" y="9115"/>
                  <a:pt x="14793" y="9115"/>
                </a:cubicBezTo>
                <a:cubicBezTo>
                  <a:pt x="15345" y="9115"/>
                  <a:pt x="15892" y="9678"/>
                  <a:pt x="15502" y="10276"/>
                </a:cubicBezTo>
                <a:cubicBezTo>
                  <a:pt x="14431" y="11931"/>
                  <a:pt x="13585" y="13847"/>
                  <a:pt x="11990" y="14943"/>
                </a:cubicBezTo>
                <a:cubicBezTo>
                  <a:pt x="13234" y="15310"/>
                  <a:pt x="14672" y="15607"/>
                  <a:pt x="16047" y="15607"/>
                </a:cubicBezTo>
                <a:cubicBezTo>
                  <a:pt x="16857" y="15607"/>
                  <a:pt x="17645" y="15504"/>
                  <a:pt x="18360" y="15252"/>
                </a:cubicBezTo>
                <a:cubicBezTo>
                  <a:pt x="18457" y="15218"/>
                  <a:pt x="18548" y="15202"/>
                  <a:pt x="18633" y="15202"/>
                </a:cubicBezTo>
                <a:cubicBezTo>
                  <a:pt x="19394" y="15202"/>
                  <a:pt x="19644" y="16466"/>
                  <a:pt x="18776" y="16776"/>
                </a:cubicBezTo>
                <a:cubicBezTo>
                  <a:pt x="17923" y="17078"/>
                  <a:pt x="16941" y="17210"/>
                  <a:pt x="15922" y="17210"/>
                </a:cubicBezTo>
                <a:cubicBezTo>
                  <a:pt x="13884" y="17210"/>
                  <a:pt x="11696" y="16681"/>
                  <a:pt x="10085" y="15919"/>
                </a:cubicBezTo>
                <a:cubicBezTo>
                  <a:pt x="9061" y="15419"/>
                  <a:pt x="8120" y="14776"/>
                  <a:pt x="7346" y="13978"/>
                </a:cubicBezTo>
                <a:cubicBezTo>
                  <a:pt x="3894" y="14395"/>
                  <a:pt x="1227" y="17324"/>
                  <a:pt x="1227" y="20884"/>
                </a:cubicBezTo>
                <a:cubicBezTo>
                  <a:pt x="1227" y="22122"/>
                  <a:pt x="1548" y="23289"/>
                  <a:pt x="2120" y="24301"/>
                </a:cubicBezTo>
                <a:cubicBezTo>
                  <a:pt x="3477" y="23634"/>
                  <a:pt x="4965" y="23230"/>
                  <a:pt x="6501" y="23015"/>
                </a:cubicBezTo>
                <a:cubicBezTo>
                  <a:pt x="7828" y="22819"/>
                  <a:pt x="9318" y="22636"/>
                  <a:pt x="10798" y="22636"/>
                </a:cubicBezTo>
                <a:cubicBezTo>
                  <a:pt x="12466" y="22636"/>
                  <a:pt x="14120" y="22868"/>
                  <a:pt x="15514" y="23575"/>
                </a:cubicBezTo>
                <a:cubicBezTo>
                  <a:pt x="16301" y="23973"/>
                  <a:pt x="15825" y="25039"/>
                  <a:pt x="15094" y="25039"/>
                </a:cubicBezTo>
                <a:cubicBezTo>
                  <a:pt x="14974" y="25039"/>
                  <a:pt x="14846" y="25010"/>
                  <a:pt x="14716" y="24944"/>
                </a:cubicBezTo>
                <a:cubicBezTo>
                  <a:pt x="13677" y="24420"/>
                  <a:pt x="12556" y="24315"/>
                  <a:pt x="11414" y="24315"/>
                </a:cubicBezTo>
                <a:cubicBezTo>
                  <a:pt x="11182" y="24315"/>
                  <a:pt x="10949" y="24319"/>
                  <a:pt x="10716" y="24325"/>
                </a:cubicBezTo>
                <a:cubicBezTo>
                  <a:pt x="10132" y="24337"/>
                  <a:pt x="9537" y="24349"/>
                  <a:pt x="8942" y="24373"/>
                </a:cubicBezTo>
                <a:cubicBezTo>
                  <a:pt x="8751" y="25837"/>
                  <a:pt x="10894" y="27432"/>
                  <a:pt x="12014" y="28052"/>
                </a:cubicBezTo>
                <a:cubicBezTo>
                  <a:pt x="13240" y="28730"/>
                  <a:pt x="14573" y="28885"/>
                  <a:pt x="15943" y="29123"/>
                </a:cubicBezTo>
                <a:cubicBezTo>
                  <a:pt x="17991" y="29456"/>
                  <a:pt x="20074" y="30123"/>
                  <a:pt x="21134" y="32052"/>
                </a:cubicBezTo>
                <a:cubicBezTo>
                  <a:pt x="21471" y="32669"/>
                  <a:pt x="20922" y="33240"/>
                  <a:pt x="20389" y="33240"/>
                </a:cubicBezTo>
                <a:cubicBezTo>
                  <a:pt x="20151" y="33240"/>
                  <a:pt x="19916" y="33126"/>
                  <a:pt x="19765" y="32850"/>
                </a:cubicBezTo>
                <a:cubicBezTo>
                  <a:pt x="19050" y="31564"/>
                  <a:pt x="17824" y="31064"/>
                  <a:pt x="16455" y="30778"/>
                </a:cubicBezTo>
                <a:lnTo>
                  <a:pt x="16455" y="30778"/>
                </a:lnTo>
                <a:cubicBezTo>
                  <a:pt x="16562" y="32278"/>
                  <a:pt x="16633" y="33897"/>
                  <a:pt x="16086" y="35291"/>
                </a:cubicBezTo>
                <a:cubicBezTo>
                  <a:pt x="15574" y="36648"/>
                  <a:pt x="14419" y="37922"/>
                  <a:pt x="14383" y="39398"/>
                </a:cubicBezTo>
                <a:cubicBezTo>
                  <a:pt x="14365" y="39910"/>
                  <a:pt x="13960" y="40166"/>
                  <a:pt x="13564" y="40166"/>
                </a:cubicBezTo>
                <a:cubicBezTo>
                  <a:pt x="13169" y="40166"/>
                  <a:pt x="12782" y="39910"/>
                  <a:pt x="12799" y="39398"/>
                </a:cubicBezTo>
                <a:cubicBezTo>
                  <a:pt x="12835" y="37862"/>
                  <a:pt x="13692" y="36791"/>
                  <a:pt x="14312" y="35457"/>
                </a:cubicBezTo>
                <a:cubicBezTo>
                  <a:pt x="15050" y="33897"/>
                  <a:pt x="14978" y="32183"/>
                  <a:pt x="14847" y="30504"/>
                </a:cubicBezTo>
                <a:cubicBezTo>
                  <a:pt x="13681" y="30326"/>
                  <a:pt x="12526" y="30147"/>
                  <a:pt x="11597" y="29635"/>
                </a:cubicBezTo>
                <a:cubicBezTo>
                  <a:pt x="9716" y="28587"/>
                  <a:pt x="7346" y="26801"/>
                  <a:pt x="7370" y="24480"/>
                </a:cubicBezTo>
                <a:lnTo>
                  <a:pt x="7370" y="24480"/>
                </a:lnTo>
                <a:cubicBezTo>
                  <a:pt x="7049" y="24515"/>
                  <a:pt x="6739" y="24551"/>
                  <a:pt x="6418" y="24611"/>
                </a:cubicBezTo>
                <a:cubicBezTo>
                  <a:pt x="4691" y="24908"/>
                  <a:pt x="3048" y="25432"/>
                  <a:pt x="1643" y="26408"/>
                </a:cubicBezTo>
                <a:cubicBezTo>
                  <a:pt x="619" y="27623"/>
                  <a:pt x="0" y="29183"/>
                  <a:pt x="0" y="30897"/>
                </a:cubicBezTo>
                <a:cubicBezTo>
                  <a:pt x="0" y="33386"/>
                  <a:pt x="1310" y="35576"/>
                  <a:pt x="3274" y="36803"/>
                </a:cubicBezTo>
                <a:cubicBezTo>
                  <a:pt x="4727" y="35160"/>
                  <a:pt x="6811" y="33897"/>
                  <a:pt x="8597" y="33278"/>
                </a:cubicBezTo>
                <a:cubicBezTo>
                  <a:pt x="8691" y="33246"/>
                  <a:pt x="8779" y="33231"/>
                  <a:pt x="8862" y="33231"/>
                </a:cubicBezTo>
                <a:cubicBezTo>
                  <a:pt x="9627" y="33231"/>
                  <a:pt x="9873" y="34502"/>
                  <a:pt x="9013" y="34802"/>
                </a:cubicBezTo>
                <a:cubicBezTo>
                  <a:pt x="7251" y="35421"/>
                  <a:pt x="4882" y="36945"/>
                  <a:pt x="3715" y="38827"/>
                </a:cubicBezTo>
                <a:cubicBezTo>
                  <a:pt x="3560" y="39386"/>
                  <a:pt x="3489" y="39982"/>
                  <a:pt x="3489" y="40601"/>
                </a:cubicBezTo>
                <a:cubicBezTo>
                  <a:pt x="3489" y="42196"/>
                  <a:pt x="4025" y="43672"/>
                  <a:pt x="4929" y="44851"/>
                </a:cubicBezTo>
                <a:cubicBezTo>
                  <a:pt x="6809" y="45788"/>
                  <a:pt x="8851" y="46359"/>
                  <a:pt x="10868" y="46359"/>
                </a:cubicBezTo>
                <a:cubicBezTo>
                  <a:pt x="12900" y="46359"/>
                  <a:pt x="14906" y="45779"/>
                  <a:pt x="16693" y="44411"/>
                </a:cubicBezTo>
                <a:cubicBezTo>
                  <a:pt x="16836" y="44301"/>
                  <a:pt x="16979" y="44254"/>
                  <a:pt x="17113" y="44254"/>
                </a:cubicBezTo>
                <a:cubicBezTo>
                  <a:pt x="17731" y="44254"/>
                  <a:pt x="18147" y="45271"/>
                  <a:pt x="17491" y="45780"/>
                </a:cubicBezTo>
                <a:cubicBezTo>
                  <a:pt x="15507" y="47298"/>
                  <a:pt x="13240" y="47947"/>
                  <a:pt x="10931" y="47947"/>
                </a:cubicBezTo>
                <a:cubicBezTo>
                  <a:pt x="10523" y="47947"/>
                  <a:pt x="10113" y="47927"/>
                  <a:pt x="9704" y="47887"/>
                </a:cubicBezTo>
                <a:cubicBezTo>
                  <a:pt x="9609" y="48352"/>
                  <a:pt x="9549" y="48840"/>
                  <a:pt x="9549" y="49340"/>
                </a:cubicBezTo>
                <a:cubicBezTo>
                  <a:pt x="9549" y="53186"/>
                  <a:pt x="12668" y="56305"/>
                  <a:pt x="16514" y="56305"/>
                </a:cubicBezTo>
                <a:cubicBezTo>
                  <a:pt x="16990" y="56305"/>
                  <a:pt x="17455" y="56245"/>
                  <a:pt x="17895" y="56162"/>
                </a:cubicBezTo>
                <a:cubicBezTo>
                  <a:pt x="18145" y="53352"/>
                  <a:pt x="19443" y="50709"/>
                  <a:pt x="21717" y="48852"/>
                </a:cubicBezTo>
                <a:cubicBezTo>
                  <a:pt x="21881" y="48715"/>
                  <a:pt x="22061" y="48658"/>
                  <a:pt x="22236" y="48658"/>
                </a:cubicBezTo>
                <a:cubicBezTo>
                  <a:pt x="22884" y="48658"/>
                  <a:pt x="23456" y="49455"/>
                  <a:pt x="22836" y="49971"/>
                </a:cubicBezTo>
                <a:cubicBezTo>
                  <a:pt x="21253" y="51269"/>
                  <a:pt x="20181" y="52971"/>
                  <a:pt x="19705" y="54864"/>
                </a:cubicBezTo>
                <a:cubicBezTo>
                  <a:pt x="20658" y="54663"/>
                  <a:pt x="21636" y="54539"/>
                  <a:pt x="22606" y="54539"/>
                </a:cubicBezTo>
                <a:cubicBezTo>
                  <a:pt x="22958" y="54539"/>
                  <a:pt x="23309" y="54556"/>
                  <a:pt x="23658" y="54591"/>
                </a:cubicBezTo>
                <a:cubicBezTo>
                  <a:pt x="24973" y="54726"/>
                  <a:pt x="26489" y="55383"/>
                  <a:pt x="27829" y="55383"/>
                </a:cubicBezTo>
                <a:cubicBezTo>
                  <a:pt x="28018" y="55383"/>
                  <a:pt x="28204" y="55370"/>
                  <a:pt x="28385" y="55341"/>
                </a:cubicBezTo>
                <a:cubicBezTo>
                  <a:pt x="28433" y="55333"/>
                  <a:pt x="28480" y="55330"/>
                  <a:pt x="28525" y="55330"/>
                </a:cubicBezTo>
                <a:cubicBezTo>
                  <a:pt x="29423" y="55330"/>
                  <a:pt x="29765" y="56718"/>
                  <a:pt x="28801" y="56877"/>
                </a:cubicBezTo>
                <a:cubicBezTo>
                  <a:pt x="28559" y="56915"/>
                  <a:pt x="28324" y="56932"/>
                  <a:pt x="28093" y="56932"/>
                </a:cubicBezTo>
                <a:cubicBezTo>
                  <a:pt x="26976" y="56932"/>
                  <a:pt x="25970" y="56538"/>
                  <a:pt x="24825" y="56341"/>
                </a:cubicBezTo>
                <a:cubicBezTo>
                  <a:pt x="24085" y="56211"/>
                  <a:pt x="23348" y="56147"/>
                  <a:pt x="22611" y="56147"/>
                </a:cubicBezTo>
                <a:cubicBezTo>
                  <a:pt x="21651" y="56147"/>
                  <a:pt x="20692" y="56256"/>
                  <a:pt x="19729" y="56472"/>
                </a:cubicBezTo>
                <a:cubicBezTo>
                  <a:pt x="19673" y="56486"/>
                  <a:pt x="19613" y="56491"/>
                  <a:pt x="19556" y="56491"/>
                </a:cubicBezTo>
                <a:cubicBezTo>
                  <a:pt x="19516" y="56491"/>
                  <a:pt x="19478" y="56489"/>
                  <a:pt x="19443" y="56484"/>
                </a:cubicBezTo>
                <a:cubicBezTo>
                  <a:pt x="19407" y="56912"/>
                  <a:pt x="19407" y="57365"/>
                  <a:pt x="19443" y="57805"/>
                </a:cubicBezTo>
                <a:cubicBezTo>
                  <a:pt x="20669" y="59758"/>
                  <a:pt x="22836" y="61056"/>
                  <a:pt x="25325" y="61056"/>
                </a:cubicBezTo>
                <a:cubicBezTo>
                  <a:pt x="29159" y="61056"/>
                  <a:pt x="32278" y="57936"/>
                  <a:pt x="32278" y="54090"/>
                </a:cubicBezTo>
                <a:lnTo>
                  <a:pt x="32278" y="32897"/>
                </a:lnTo>
                <a:cubicBezTo>
                  <a:pt x="29397" y="36969"/>
                  <a:pt x="28801" y="42208"/>
                  <a:pt x="28849" y="47173"/>
                </a:cubicBezTo>
                <a:cubicBezTo>
                  <a:pt x="28855" y="47685"/>
                  <a:pt x="28462" y="47941"/>
                  <a:pt x="28066" y="47941"/>
                </a:cubicBezTo>
                <a:cubicBezTo>
                  <a:pt x="27670" y="47941"/>
                  <a:pt x="27271" y="47685"/>
                  <a:pt x="27266" y="47173"/>
                </a:cubicBezTo>
                <a:cubicBezTo>
                  <a:pt x="27230" y="43303"/>
                  <a:pt x="27599" y="39303"/>
                  <a:pt x="28992" y="35731"/>
                </a:cubicBezTo>
                <a:cubicBezTo>
                  <a:pt x="27813" y="35541"/>
                  <a:pt x="26670" y="35029"/>
                  <a:pt x="25837" y="34148"/>
                </a:cubicBezTo>
                <a:cubicBezTo>
                  <a:pt x="25301" y="33600"/>
                  <a:pt x="24884" y="33005"/>
                  <a:pt x="24587" y="32290"/>
                </a:cubicBezTo>
                <a:cubicBezTo>
                  <a:pt x="24337" y="31695"/>
                  <a:pt x="24301" y="30385"/>
                  <a:pt x="23503" y="30207"/>
                </a:cubicBezTo>
                <a:cubicBezTo>
                  <a:pt x="22568" y="30006"/>
                  <a:pt x="22882" y="28662"/>
                  <a:pt x="23733" y="28662"/>
                </a:cubicBezTo>
                <a:cubicBezTo>
                  <a:pt x="23793" y="28662"/>
                  <a:pt x="23855" y="28669"/>
                  <a:pt x="23920" y="28683"/>
                </a:cubicBezTo>
                <a:cubicBezTo>
                  <a:pt x="25611" y="29052"/>
                  <a:pt x="25444" y="30552"/>
                  <a:pt x="26087" y="31802"/>
                </a:cubicBezTo>
                <a:cubicBezTo>
                  <a:pt x="26813" y="33207"/>
                  <a:pt x="28075" y="34112"/>
                  <a:pt x="29659" y="34219"/>
                </a:cubicBezTo>
                <a:cubicBezTo>
                  <a:pt x="30337" y="32850"/>
                  <a:pt x="31195" y="31552"/>
                  <a:pt x="32278" y="30385"/>
                </a:cubicBezTo>
                <a:lnTo>
                  <a:pt x="32278" y="20003"/>
                </a:lnTo>
                <a:cubicBezTo>
                  <a:pt x="30861" y="22837"/>
                  <a:pt x="28659" y="25254"/>
                  <a:pt x="25861" y="26909"/>
                </a:cubicBezTo>
                <a:cubicBezTo>
                  <a:pt x="25723" y="26990"/>
                  <a:pt x="25588" y="27026"/>
                  <a:pt x="25461" y="27026"/>
                </a:cubicBezTo>
                <a:cubicBezTo>
                  <a:pt x="24772" y="27026"/>
                  <a:pt x="24319" y="25981"/>
                  <a:pt x="25063" y="25539"/>
                </a:cubicBezTo>
                <a:cubicBezTo>
                  <a:pt x="26718" y="24563"/>
                  <a:pt x="28147" y="23277"/>
                  <a:pt x="29301" y="21789"/>
                </a:cubicBezTo>
                <a:lnTo>
                  <a:pt x="29301" y="21789"/>
                </a:lnTo>
                <a:cubicBezTo>
                  <a:pt x="28195" y="22328"/>
                  <a:pt x="26963" y="22626"/>
                  <a:pt x="25696" y="22626"/>
                </a:cubicBezTo>
                <a:cubicBezTo>
                  <a:pt x="25395" y="22626"/>
                  <a:pt x="25092" y="22609"/>
                  <a:pt x="24789" y="22575"/>
                </a:cubicBezTo>
                <a:cubicBezTo>
                  <a:pt x="23825" y="22460"/>
                  <a:pt x="23779" y="20985"/>
                  <a:pt x="24683" y="20985"/>
                </a:cubicBezTo>
                <a:cubicBezTo>
                  <a:pt x="24717" y="20985"/>
                  <a:pt x="24752" y="20987"/>
                  <a:pt x="24789" y="20991"/>
                </a:cubicBezTo>
                <a:cubicBezTo>
                  <a:pt x="25069" y="21023"/>
                  <a:pt x="25348" y="21039"/>
                  <a:pt x="25626" y="21039"/>
                </a:cubicBezTo>
                <a:cubicBezTo>
                  <a:pt x="27846" y="21039"/>
                  <a:pt x="29930" y="20030"/>
                  <a:pt x="31242" y="18146"/>
                </a:cubicBezTo>
                <a:cubicBezTo>
                  <a:pt x="31314" y="18050"/>
                  <a:pt x="31397" y="17967"/>
                  <a:pt x="31480" y="17907"/>
                </a:cubicBezTo>
                <a:cubicBezTo>
                  <a:pt x="31849" y="16955"/>
                  <a:pt x="32111" y="15967"/>
                  <a:pt x="32278" y="14943"/>
                </a:cubicBezTo>
                <a:lnTo>
                  <a:pt x="32278" y="6966"/>
                </a:lnTo>
                <a:cubicBezTo>
                  <a:pt x="32278" y="3120"/>
                  <a:pt x="29159" y="0"/>
                  <a:pt x="2531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977" name="Google Shape;977;p26"/>
          <p:cNvSpPr/>
          <p:nvPr/>
        </p:nvSpPr>
        <p:spPr>
          <a:xfrm>
            <a:off x="6176142" y="2587153"/>
            <a:ext cx="1214228" cy="2296723"/>
          </a:xfrm>
          <a:custGeom>
            <a:avLst/>
            <a:gdLst/>
            <a:ahLst/>
            <a:cxnLst/>
            <a:rect l="l" t="t" r="r" b="b"/>
            <a:pathLst>
              <a:path w="32279" h="61056" extrusionOk="0">
                <a:moveTo>
                  <a:pt x="6966" y="0"/>
                </a:moveTo>
                <a:cubicBezTo>
                  <a:pt x="3120" y="0"/>
                  <a:pt x="1" y="3120"/>
                  <a:pt x="1" y="6966"/>
                </a:cubicBezTo>
                <a:lnTo>
                  <a:pt x="1" y="27337"/>
                </a:lnTo>
                <a:cubicBezTo>
                  <a:pt x="2733" y="24854"/>
                  <a:pt x="6276" y="23483"/>
                  <a:pt x="9948" y="23483"/>
                </a:cubicBezTo>
                <a:cubicBezTo>
                  <a:pt x="11540" y="23483"/>
                  <a:pt x="13156" y="23741"/>
                  <a:pt x="14740" y="24277"/>
                </a:cubicBezTo>
                <a:cubicBezTo>
                  <a:pt x="15603" y="24568"/>
                  <a:pt x="15352" y="25846"/>
                  <a:pt x="14573" y="25846"/>
                </a:cubicBezTo>
                <a:cubicBezTo>
                  <a:pt x="14491" y="25846"/>
                  <a:pt x="14404" y="25832"/>
                  <a:pt x="14312" y="25801"/>
                </a:cubicBezTo>
                <a:cubicBezTo>
                  <a:pt x="12865" y="25313"/>
                  <a:pt x="11387" y="25075"/>
                  <a:pt x="9932" y="25075"/>
                </a:cubicBezTo>
                <a:cubicBezTo>
                  <a:pt x="8513" y="25075"/>
                  <a:pt x="7115" y="25301"/>
                  <a:pt x="5787" y="25742"/>
                </a:cubicBezTo>
                <a:cubicBezTo>
                  <a:pt x="6644" y="28504"/>
                  <a:pt x="9585" y="29623"/>
                  <a:pt x="11990" y="30826"/>
                </a:cubicBezTo>
                <a:cubicBezTo>
                  <a:pt x="13955" y="31826"/>
                  <a:pt x="15860" y="33255"/>
                  <a:pt x="15764" y="35683"/>
                </a:cubicBezTo>
                <a:cubicBezTo>
                  <a:pt x="15747" y="36189"/>
                  <a:pt x="15342" y="36442"/>
                  <a:pt x="14946" y="36442"/>
                </a:cubicBezTo>
                <a:cubicBezTo>
                  <a:pt x="14550" y="36442"/>
                  <a:pt x="14163" y="36189"/>
                  <a:pt x="14181" y="35683"/>
                </a:cubicBezTo>
                <a:cubicBezTo>
                  <a:pt x="14288" y="32957"/>
                  <a:pt x="10692" y="31969"/>
                  <a:pt x="8513" y="30849"/>
                </a:cubicBezTo>
                <a:cubicBezTo>
                  <a:pt x="7954" y="32504"/>
                  <a:pt x="7847" y="34171"/>
                  <a:pt x="8252" y="35874"/>
                </a:cubicBezTo>
                <a:cubicBezTo>
                  <a:pt x="8395" y="36469"/>
                  <a:pt x="7900" y="36861"/>
                  <a:pt x="7431" y="36861"/>
                </a:cubicBezTo>
                <a:cubicBezTo>
                  <a:pt x="7121" y="36861"/>
                  <a:pt x="6822" y="36689"/>
                  <a:pt x="6728" y="36291"/>
                </a:cubicBezTo>
                <a:cubicBezTo>
                  <a:pt x="6251" y="34302"/>
                  <a:pt x="6335" y="32278"/>
                  <a:pt x="7013" y="30338"/>
                </a:cubicBezTo>
                <a:cubicBezTo>
                  <a:pt x="7061" y="30218"/>
                  <a:pt x="7132" y="30111"/>
                  <a:pt x="7204" y="30028"/>
                </a:cubicBezTo>
                <a:cubicBezTo>
                  <a:pt x="5894" y="29075"/>
                  <a:pt x="4811" y="27885"/>
                  <a:pt x="4299" y="26325"/>
                </a:cubicBezTo>
                <a:cubicBezTo>
                  <a:pt x="2691" y="27087"/>
                  <a:pt x="1227" y="28182"/>
                  <a:pt x="1" y="29576"/>
                </a:cubicBezTo>
                <a:lnTo>
                  <a:pt x="1" y="35052"/>
                </a:lnTo>
                <a:cubicBezTo>
                  <a:pt x="1807" y="39255"/>
                  <a:pt x="6010" y="42084"/>
                  <a:pt x="10784" y="42084"/>
                </a:cubicBezTo>
                <a:cubicBezTo>
                  <a:pt x="10920" y="42084"/>
                  <a:pt x="11056" y="42082"/>
                  <a:pt x="11192" y="42077"/>
                </a:cubicBezTo>
                <a:cubicBezTo>
                  <a:pt x="11200" y="42077"/>
                  <a:pt x="11208" y="42077"/>
                  <a:pt x="11215" y="42077"/>
                </a:cubicBezTo>
                <a:cubicBezTo>
                  <a:pt x="12216" y="42077"/>
                  <a:pt x="12197" y="43637"/>
                  <a:pt x="11192" y="43661"/>
                </a:cubicBezTo>
                <a:cubicBezTo>
                  <a:pt x="11036" y="43666"/>
                  <a:pt x="10880" y="43669"/>
                  <a:pt x="10724" y="43669"/>
                </a:cubicBezTo>
                <a:cubicBezTo>
                  <a:pt x="8826" y="43669"/>
                  <a:pt x="7035" y="43269"/>
                  <a:pt x="5406" y="42553"/>
                </a:cubicBezTo>
                <a:lnTo>
                  <a:pt x="5406" y="42553"/>
                </a:lnTo>
                <a:cubicBezTo>
                  <a:pt x="5477" y="44184"/>
                  <a:pt x="5108" y="45744"/>
                  <a:pt x="4239" y="47185"/>
                </a:cubicBezTo>
                <a:cubicBezTo>
                  <a:pt x="4079" y="47450"/>
                  <a:pt x="3841" y="47560"/>
                  <a:pt x="3602" y="47560"/>
                </a:cubicBezTo>
                <a:cubicBezTo>
                  <a:pt x="3057" y="47560"/>
                  <a:pt x="2509" y="46988"/>
                  <a:pt x="2882" y="46375"/>
                </a:cubicBezTo>
                <a:cubicBezTo>
                  <a:pt x="3668" y="45089"/>
                  <a:pt x="4013" y="43613"/>
                  <a:pt x="3799" y="42101"/>
                </a:cubicBezTo>
                <a:cubicBezTo>
                  <a:pt x="3775" y="41970"/>
                  <a:pt x="3799" y="41839"/>
                  <a:pt x="3822" y="41732"/>
                </a:cubicBezTo>
                <a:cubicBezTo>
                  <a:pt x="2334" y="40815"/>
                  <a:pt x="1036" y="39601"/>
                  <a:pt x="1" y="38172"/>
                </a:cubicBezTo>
                <a:lnTo>
                  <a:pt x="1" y="54090"/>
                </a:lnTo>
                <a:cubicBezTo>
                  <a:pt x="1" y="57936"/>
                  <a:pt x="3120" y="61056"/>
                  <a:pt x="6966" y="61056"/>
                </a:cubicBezTo>
                <a:cubicBezTo>
                  <a:pt x="9597" y="61056"/>
                  <a:pt x="11895" y="59579"/>
                  <a:pt x="13074" y="57424"/>
                </a:cubicBezTo>
                <a:cubicBezTo>
                  <a:pt x="10097" y="56424"/>
                  <a:pt x="7251" y="53995"/>
                  <a:pt x="6787" y="51054"/>
                </a:cubicBezTo>
                <a:cubicBezTo>
                  <a:pt x="6687" y="50454"/>
                  <a:pt x="7201" y="50059"/>
                  <a:pt x="7661" y="50059"/>
                </a:cubicBezTo>
                <a:cubicBezTo>
                  <a:pt x="7967" y="50059"/>
                  <a:pt x="8249" y="50233"/>
                  <a:pt x="8311" y="50638"/>
                </a:cubicBezTo>
                <a:cubicBezTo>
                  <a:pt x="8752" y="53412"/>
                  <a:pt x="11859" y="55686"/>
                  <a:pt x="14693" y="56222"/>
                </a:cubicBezTo>
                <a:cubicBezTo>
                  <a:pt x="15050" y="56269"/>
                  <a:pt x="15407" y="56305"/>
                  <a:pt x="15764" y="56305"/>
                </a:cubicBezTo>
                <a:cubicBezTo>
                  <a:pt x="19610" y="56305"/>
                  <a:pt x="22730" y="53186"/>
                  <a:pt x="22730" y="49340"/>
                </a:cubicBezTo>
                <a:cubicBezTo>
                  <a:pt x="22730" y="49197"/>
                  <a:pt x="22730" y="49042"/>
                  <a:pt x="22718" y="48899"/>
                </a:cubicBezTo>
                <a:cubicBezTo>
                  <a:pt x="21860" y="48721"/>
                  <a:pt x="21075" y="48399"/>
                  <a:pt x="20360" y="47947"/>
                </a:cubicBezTo>
                <a:cubicBezTo>
                  <a:pt x="18931" y="50388"/>
                  <a:pt x="16276" y="51459"/>
                  <a:pt x="13419" y="51578"/>
                </a:cubicBezTo>
                <a:cubicBezTo>
                  <a:pt x="13407" y="51579"/>
                  <a:pt x="13396" y="51579"/>
                  <a:pt x="13385" y="51579"/>
                </a:cubicBezTo>
                <a:cubicBezTo>
                  <a:pt x="12395" y="51579"/>
                  <a:pt x="12406" y="50030"/>
                  <a:pt x="13419" y="49995"/>
                </a:cubicBezTo>
                <a:cubicBezTo>
                  <a:pt x="15681" y="49899"/>
                  <a:pt x="18050" y="49102"/>
                  <a:pt x="19110" y="46982"/>
                </a:cubicBezTo>
                <a:cubicBezTo>
                  <a:pt x="17967" y="45923"/>
                  <a:pt x="17050" y="44542"/>
                  <a:pt x="16395" y="43077"/>
                </a:cubicBezTo>
                <a:cubicBezTo>
                  <a:pt x="16117" y="42447"/>
                  <a:pt x="16671" y="41868"/>
                  <a:pt x="17179" y="41868"/>
                </a:cubicBezTo>
                <a:cubicBezTo>
                  <a:pt x="17411" y="41868"/>
                  <a:pt x="17634" y="41989"/>
                  <a:pt x="17765" y="42279"/>
                </a:cubicBezTo>
                <a:cubicBezTo>
                  <a:pt x="18848" y="44732"/>
                  <a:pt x="20658" y="47006"/>
                  <a:pt x="23337" y="47399"/>
                </a:cubicBezTo>
                <a:cubicBezTo>
                  <a:pt x="26468" y="46709"/>
                  <a:pt x="28802" y="43934"/>
                  <a:pt x="28802" y="40601"/>
                </a:cubicBezTo>
                <a:cubicBezTo>
                  <a:pt x="28802" y="39422"/>
                  <a:pt x="28504" y="38315"/>
                  <a:pt x="27992" y="37338"/>
                </a:cubicBezTo>
                <a:cubicBezTo>
                  <a:pt x="27992" y="37326"/>
                  <a:pt x="28004" y="37326"/>
                  <a:pt x="28004" y="37326"/>
                </a:cubicBezTo>
                <a:cubicBezTo>
                  <a:pt x="27040" y="36148"/>
                  <a:pt x="25242" y="35231"/>
                  <a:pt x="24111" y="35171"/>
                </a:cubicBezTo>
                <a:cubicBezTo>
                  <a:pt x="23114" y="35125"/>
                  <a:pt x="23087" y="33587"/>
                  <a:pt x="24066" y="33587"/>
                </a:cubicBezTo>
                <a:cubicBezTo>
                  <a:pt x="24081" y="33587"/>
                  <a:pt x="24095" y="33587"/>
                  <a:pt x="24111" y="33588"/>
                </a:cubicBezTo>
                <a:cubicBezTo>
                  <a:pt x="25730" y="33671"/>
                  <a:pt x="27063" y="34469"/>
                  <a:pt x="28278" y="35505"/>
                </a:cubicBezTo>
                <a:cubicBezTo>
                  <a:pt x="28647" y="35838"/>
                  <a:pt x="29028" y="36195"/>
                  <a:pt x="29349" y="36576"/>
                </a:cubicBezTo>
                <a:cubicBezTo>
                  <a:pt x="31123" y="35314"/>
                  <a:pt x="32278" y="33243"/>
                  <a:pt x="32278" y="30897"/>
                </a:cubicBezTo>
                <a:cubicBezTo>
                  <a:pt x="32278" y="29040"/>
                  <a:pt x="31552" y="27349"/>
                  <a:pt x="30361" y="26099"/>
                </a:cubicBezTo>
                <a:cubicBezTo>
                  <a:pt x="27936" y="28709"/>
                  <a:pt x="24378" y="30187"/>
                  <a:pt x="20667" y="30187"/>
                </a:cubicBezTo>
                <a:cubicBezTo>
                  <a:pt x="20316" y="30187"/>
                  <a:pt x="19963" y="30174"/>
                  <a:pt x="19610" y="30147"/>
                </a:cubicBezTo>
                <a:cubicBezTo>
                  <a:pt x="18620" y="30077"/>
                  <a:pt x="18587" y="28561"/>
                  <a:pt x="19544" y="28561"/>
                </a:cubicBezTo>
                <a:cubicBezTo>
                  <a:pt x="19565" y="28561"/>
                  <a:pt x="19588" y="28562"/>
                  <a:pt x="19610" y="28563"/>
                </a:cubicBezTo>
                <a:cubicBezTo>
                  <a:pt x="19934" y="28587"/>
                  <a:pt x="20257" y="28599"/>
                  <a:pt x="20578" y="28599"/>
                </a:cubicBezTo>
                <a:cubicBezTo>
                  <a:pt x="22173" y="28599"/>
                  <a:pt x="23732" y="28307"/>
                  <a:pt x="25158" y="27742"/>
                </a:cubicBezTo>
                <a:cubicBezTo>
                  <a:pt x="23825" y="26885"/>
                  <a:pt x="22968" y="25575"/>
                  <a:pt x="22039" y="24206"/>
                </a:cubicBezTo>
                <a:cubicBezTo>
                  <a:pt x="20551" y="22027"/>
                  <a:pt x="18515" y="20658"/>
                  <a:pt x="15812" y="20622"/>
                </a:cubicBezTo>
                <a:cubicBezTo>
                  <a:pt x="14792" y="20610"/>
                  <a:pt x="14788" y="19038"/>
                  <a:pt x="15801" y="19038"/>
                </a:cubicBezTo>
                <a:cubicBezTo>
                  <a:pt x="15804" y="19038"/>
                  <a:pt x="15808" y="19038"/>
                  <a:pt x="15812" y="19039"/>
                </a:cubicBezTo>
                <a:cubicBezTo>
                  <a:pt x="17908" y="19074"/>
                  <a:pt x="20063" y="19777"/>
                  <a:pt x="21622" y="21241"/>
                </a:cubicBezTo>
                <a:cubicBezTo>
                  <a:pt x="23396" y="22920"/>
                  <a:pt x="24289" y="25873"/>
                  <a:pt x="26694" y="26778"/>
                </a:cubicBezTo>
                <a:cubicBezTo>
                  <a:pt x="26766" y="26813"/>
                  <a:pt x="26837" y="26849"/>
                  <a:pt x="26897" y="26897"/>
                </a:cubicBezTo>
                <a:cubicBezTo>
                  <a:pt x="28552" y="25897"/>
                  <a:pt x="29921" y="24468"/>
                  <a:pt x="30826" y="22682"/>
                </a:cubicBezTo>
                <a:cubicBezTo>
                  <a:pt x="30981" y="22110"/>
                  <a:pt x="31064" y="21515"/>
                  <a:pt x="31064" y="20884"/>
                </a:cubicBezTo>
                <a:cubicBezTo>
                  <a:pt x="31064" y="17907"/>
                  <a:pt x="29183" y="15371"/>
                  <a:pt x="26551" y="14371"/>
                </a:cubicBezTo>
                <a:cubicBezTo>
                  <a:pt x="25945" y="14307"/>
                  <a:pt x="25312" y="14233"/>
                  <a:pt x="24685" y="14233"/>
                </a:cubicBezTo>
                <a:cubicBezTo>
                  <a:pt x="24143" y="14233"/>
                  <a:pt x="23607" y="14289"/>
                  <a:pt x="23099" y="14455"/>
                </a:cubicBezTo>
                <a:cubicBezTo>
                  <a:pt x="22194" y="14752"/>
                  <a:pt x="21396" y="15205"/>
                  <a:pt x="20575" y="15693"/>
                </a:cubicBezTo>
                <a:cubicBezTo>
                  <a:pt x="20439" y="15775"/>
                  <a:pt x="20305" y="15810"/>
                  <a:pt x="20179" y="15810"/>
                </a:cubicBezTo>
                <a:cubicBezTo>
                  <a:pt x="19497" y="15810"/>
                  <a:pt x="19043" y="14766"/>
                  <a:pt x="19777" y="14324"/>
                </a:cubicBezTo>
                <a:cubicBezTo>
                  <a:pt x="20789" y="13716"/>
                  <a:pt x="21920" y="13014"/>
                  <a:pt x="23099" y="12823"/>
                </a:cubicBezTo>
                <a:cubicBezTo>
                  <a:pt x="23492" y="12752"/>
                  <a:pt x="23884" y="12716"/>
                  <a:pt x="24265" y="12704"/>
                </a:cubicBezTo>
                <a:cubicBezTo>
                  <a:pt x="24385" y="12192"/>
                  <a:pt x="24456" y="11669"/>
                  <a:pt x="24456" y="11121"/>
                </a:cubicBezTo>
                <a:cubicBezTo>
                  <a:pt x="24456" y="7287"/>
                  <a:pt x="21337" y="4168"/>
                  <a:pt x="17491" y="4168"/>
                </a:cubicBezTo>
                <a:cubicBezTo>
                  <a:pt x="16467" y="4168"/>
                  <a:pt x="15502" y="4382"/>
                  <a:pt x="14633" y="4787"/>
                </a:cubicBezTo>
                <a:cubicBezTo>
                  <a:pt x="14598" y="6811"/>
                  <a:pt x="13752" y="8763"/>
                  <a:pt x="12228" y="10276"/>
                </a:cubicBezTo>
                <a:cubicBezTo>
                  <a:pt x="10907" y="11573"/>
                  <a:pt x="9514" y="12812"/>
                  <a:pt x="8156" y="14074"/>
                </a:cubicBezTo>
                <a:cubicBezTo>
                  <a:pt x="7490" y="14681"/>
                  <a:pt x="6644" y="15324"/>
                  <a:pt x="6251" y="16157"/>
                </a:cubicBezTo>
                <a:cubicBezTo>
                  <a:pt x="5846" y="17003"/>
                  <a:pt x="5751" y="17884"/>
                  <a:pt x="5680" y="18812"/>
                </a:cubicBezTo>
                <a:cubicBezTo>
                  <a:pt x="5644" y="19320"/>
                  <a:pt x="5228" y="19576"/>
                  <a:pt x="4831" y="19576"/>
                </a:cubicBezTo>
                <a:cubicBezTo>
                  <a:pt x="4436" y="19576"/>
                  <a:pt x="4061" y="19323"/>
                  <a:pt x="4096" y="18812"/>
                </a:cubicBezTo>
                <a:cubicBezTo>
                  <a:pt x="4203" y="17312"/>
                  <a:pt x="4430" y="15907"/>
                  <a:pt x="5358" y="14657"/>
                </a:cubicBezTo>
                <a:cubicBezTo>
                  <a:pt x="6335" y="13335"/>
                  <a:pt x="7763" y="12276"/>
                  <a:pt x="8966" y="11169"/>
                </a:cubicBezTo>
                <a:cubicBezTo>
                  <a:pt x="9406" y="10764"/>
                  <a:pt x="9883" y="10347"/>
                  <a:pt x="10359" y="9918"/>
                </a:cubicBezTo>
                <a:cubicBezTo>
                  <a:pt x="9611" y="9684"/>
                  <a:pt x="8806" y="9482"/>
                  <a:pt x="8055" y="9482"/>
                </a:cubicBezTo>
                <a:cubicBezTo>
                  <a:pt x="7167" y="9482"/>
                  <a:pt x="6354" y="9764"/>
                  <a:pt x="5799" y="10609"/>
                </a:cubicBezTo>
                <a:cubicBezTo>
                  <a:pt x="5629" y="10869"/>
                  <a:pt x="5385" y="10977"/>
                  <a:pt x="5143" y="10977"/>
                </a:cubicBezTo>
                <a:cubicBezTo>
                  <a:pt x="4586" y="10977"/>
                  <a:pt x="4040" y="10408"/>
                  <a:pt x="4430" y="9811"/>
                </a:cubicBezTo>
                <a:cubicBezTo>
                  <a:pt x="5353" y="8413"/>
                  <a:pt x="6623" y="7951"/>
                  <a:pt x="7996" y="7951"/>
                </a:cubicBezTo>
                <a:cubicBezTo>
                  <a:pt x="9171" y="7951"/>
                  <a:pt x="10422" y="8289"/>
                  <a:pt x="11597" y="8668"/>
                </a:cubicBezTo>
                <a:cubicBezTo>
                  <a:pt x="11978" y="8216"/>
                  <a:pt x="12312" y="7728"/>
                  <a:pt x="12538" y="7192"/>
                </a:cubicBezTo>
                <a:cubicBezTo>
                  <a:pt x="13085" y="5930"/>
                  <a:pt x="13181" y="4620"/>
                  <a:pt x="12883" y="3310"/>
                </a:cubicBezTo>
                <a:cubicBezTo>
                  <a:pt x="11657" y="1334"/>
                  <a:pt x="9466" y="0"/>
                  <a:pt x="69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978" name="Google Shape;978;p26"/>
          <p:cNvSpPr/>
          <p:nvPr/>
        </p:nvSpPr>
        <p:spPr>
          <a:xfrm>
            <a:off x="6720734" y="2418487"/>
            <a:ext cx="602431" cy="1165364"/>
          </a:xfrm>
          <a:custGeom>
            <a:avLst/>
            <a:gdLst/>
            <a:ahLst/>
            <a:cxnLst/>
            <a:rect l="l" t="t" r="r" b="b"/>
            <a:pathLst>
              <a:path w="16015" h="30980" extrusionOk="0">
                <a:moveTo>
                  <a:pt x="10556" y="5014"/>
                </a:moveTo>
                <a:lnTo>
                  <a:pt x="7418" y="14093"/>
                </a:lnTo>
                <a:cubicBezTo>
                  <a:pt x="7287" y="14474"/>
                  <a:pt x="7621" y="14867"/>
                  <a:pt x="8002" y="14867"/>
                </a:cubicBezTo>
                <a:cubicBezTo>
                  <a:pt x="10003" y="14827"/>
                  <a:pt x="11988" y="14715"/>
                  <a:pt x="13977" y="14524"/>
                </a:cubicBezTo>
                <a:lnTo>
                  <a:pt x="13977" y="14524"/>
                </a:lnTo>
                <a:cubicBezTo>
                  <a:pt x="12189" y="16969"/>
                  <a:pt x="10317" y="19355"/>
                  <a:pt x="8418" y="21713"/>
                </a:cubicBezTo>
                <a:cubicBezTo>
                  <a:pt x="6958" y="23509"/>
                  <a:pt x="5528" y="25506"/>
                  <a:pt x="3920" y="27279"/>
                </a:cubicBezTo>
                <a:lnTo>
                  <a:pt x="3920" y="27279"/>
                </a:lnTo>
                <a:cubicBezTo>
                  <a:pt x="4684" y="25905"/>
                  <a:pt x="5450" y="24533"/>
                  <a:pt x="6216" y="23165"/>
                </a:cubicBezTo>
                <a:cubicBezTo>
                  <a:pt x="7156" y="21487"/>
                  <a:pt x="9192" y="19212"/>
                  <a:pt x="8835" y="17177"/>
                </a:cubicBezTo>
                <a:cubicBezTo>
                  <a:pt x="8790" y="16950"/>
                  <a:pt x="8518" y="16734"/>
                  <a:pt x="8287" y="16734"/>
                </a:cubicBezTo>
                <a:cubicBezTo>
                  <a:pt x="8275" y="16734"/>
                  <a:pt x="8263" y="16735"/>
                  <a:pt x="8252" y="16736"/>
                </a:cubicBezTo>
                <a:cubicBezTo>
                  <a:pt x="6780" y="16862"/>
                  <a:pt x="5313" y="16926"/>
                  <a:pt x="3843" y="16926"/>
                </a:cubicBezTo>
                <a:cubicBezTo>
                  <a:pt x="3211" y="16926"/>
                  <a:pt x="2579" y="16915"/>
                  <a:pt x="1946" y="16891"/>
                </a:cubicBezTo>
                <a:lnTo>
                  <a:pt x="1946" y="16891"/>
                </a:lnTo>
                <a:cubicBezTo>
                  <a:pt x="4956" y="13034"/>
                  <a:pt x="7824" y="9073"/>
                  <a:pt x="10556" y="5014"/>
                </a:cubicBezTo>
                <a:close/>
                <a:moveTo>
                  <a:pt x="12712" y="0"/>
                </a:moveTo>
                <a:cubicBezTo>
                  <a:pt x="12528" y="0"/>
                  <a:pt x="12343" y="83"/>
                  <a:pt x="12216" y="282"/>
                </a:cubicBezTo>
                <a:cubicBezTo>
                  <a:pt x="8525" y="6056"/>
                  <a:pt x="4561" y="11640"/>
                  <a:pt x="322" y="17010"/>
                </a:cubicBezTo>
                <a:cubicBezTo>
                  <a:pt x="1" y="17427"/>
                  <a:pt x="191" y="18010"/>
                  <a:pt x="751" y="18046"/>
                </a:cubicBezTo>
                <a:cubicBezTo>
                  <a:pt x="1784" y="18109"/>
                  <a:pt x="2814" y="18141"/>
                  <a:pt x="3843" y="18141"/>
                </a:cubicBezTo>
                <a:cubicBezTo>
                  <a:pt x="5112" y="18141"/>
                  <a:pt x="6379" y="18093"/>
                  <a:pt x="7649" y="17999"/>
                </a:cubicBezTo>
                <a:lnTo>
                  <a:pt x="7649" y="17999"/>
                </a:lnTo>
                <a:cubicBezTo>
                  <a:pt x="7472" y="18861"/>
                  <a:pt x="6657" y="19887"/>
                  <a:pt x="6311" y="20510"/>
                </a:cubicBezTo>
                <a:cubicBezTo>
                  <a:pt x="5680" y="21641"/>
                  <a:pt x="5049" y="22784"/>
                  <a:pt x="4418" y="23915"/>
                </a:cubicBezTo>
                <a:cubicBezTo>
                  <a:pt x="3275" y="25951"/>
                  <a:pt x="2132" y="27999"/>
                  <a:pt x="1001" y="30035"/>
                </a:cubicBezTo>
                <a:cubicBezTo>
                  <a:pt x="781" y="30427"/>
                  <a:pt x="1113" y="30980"/>
                  <a:pt x="1518" y="30980"/>
                </a:cubicBezTo>
                <a:cubicBezTo>
                  <a:pt x="1617" y="30980"/>
                  <a:pt x="1721" y="30946"/>
                  <a:pt x="1822" y="30869"/>
                </a:cubicBezTo>
                <a:cubicBezTo>
                  <a:pt x="4573" y="28761"/>
                  <a:pt x="6620" y="25809"/>
                  <a:pt x="8799" y="23142"/>
                </a:cubicBezTo>
                <a:cubicBezTo>
                  <a:pt x="11204" y="20189"/>
                  <a:pt x="13550" y="17188"/>
                  <a:pt x="15776" y="14093"/>
                </a:cubicBezTo>
                <a:cubicBezTo>
                  <a:pt x="16015" y="13752"/>
                  <a:pt x="15722" y="13184"/>
                  <a:pt x="15313" y="13184"/>
                </a:cubicBezTo>
                <a:cubicBezTo>
                  <a:pt x="15293" y="13184"/>
                  <a:pt x="15273" y="13185"/>
                  <a:pt x="15252" y="13188"/>
                </a:cubicBezTo>
                <a:cubicBezTo>
                  <a:pt x="13119" y="13419"/>
                  <a:pt x="10995" y="13567"/>
                  <a:pt x="8856" y="13631"/>
                </a:cubicBezTo>
                <a:lnTo>
                  <a:pt x="8856" y="13631"/>
                </a:lnTo>
                <a:lnTo>
                  <a:pt x="13157" y="1186"/>
                </a:lnTo>
                <a:cubicBezTo>
                  <a:pt x="13179" y="1122"/>
                  <a:pt x="13190" y="1060"/>
                  <a:pt x="13192" y="1002"/>
                </a:cubicBezTo>
                <a:lnTo>
                  <a:pt x="13192" y="1002"/>
                </a:lnTo>
                <a:cubicBezTo>
                  <a:pt x="13216" y="964"/>
                  <a:pt x="13240" y="927"/>
                  <a:pt x="13264" y="889"/>
                </a:cubicBezTo>
                <a:cubicBezTo>
                  <a:pt x="13554" y="433"/>
                  <a:pt x="13135" y="0"/>
                  <a:pt x="127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980" name="Google Shape;980;p26"/>
          <p:cNvSpPr/>
          <p:nvPr/>
        </p:nvSpPr>
        <p:spPr>
          <a:xfrm>
            <a:off x="7271632" y="2279208"/>
            <a:ext cx="865785" cy="594344"/>
          </a:xfrm>
          <a:custGeom>
            <a:avLst/>
            <a:gdLst/>
            <a:ahLst/>
            <a:cxnLst/>
            <a:rect l="l" t="t" r="r" b="b"/>
            <a:pathLst>
              <a:path w="23016" h="15800" extrusionOk="0">
                <a:moveTo>
                  <a:pt x="13514" y="0"/>
                </a:moveTo>
                <a:lnTo>
                  <a:pt x="15598" y="3322"/>
                </a:lnTo>
                <a:lnTo>
                  <a:pt x="1" y="15800"/>
                </a:lnTo>
                <a:lnTo>
                  <a:pt x="18027" y="7192"/>
                </a:lnTo>
                <a:lnTo>
                  <a:pt x="20111" y="10526"/>
                </a:lnTo>
                <a:lnTo>
                  <a:pt x="23016" y="1370"/>
                </a:lnTo>
                <a:lnTo>
                  <a:pt x="1351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983" name="Google Shape;983;p26"/>
          <p:cNvSpPr/>
          <p:nvPr/>
        </p:nvSpPr>
        <p:spPr>
          <a:xfrm>
            <a:off x="7479848" y="3502103"/>
            <a:ext cx="1022083" cy="466748"/>
          </a:xfrm>
          <a:custGeom>
            <a:avLst/>
            <a:gdLst/>
            <a:ahLst/>
            <a:cxnLst/>
            <a:rect l="l" t="t" r="r" b="b"/>
            <a:pathLst>
              <a:path w="27171" h="12408" extrusionOk="0">
                <a:moveTo>
                  <a:pt x="19848" y="1"/>
                </a:moveTo>
                <a:lnTo>
                  <a:pt x="19848" y="3918"/>
                </a:lnTo>
                <a:lnTo>
                  <a:pt x="1" y="6204"/>
                </a:lnTo>
                <a:lnTo>
                  <a:pt x="19848" y="8490"/>
                </a:lnTo>
                <a:lnTo>
                  <a:pt x="19848" y="12407"/>
                </a:lnTo>
                <a:lnTo>
                  <a:pt x="27171" y="6204"/>
                </a:lnTo>
                <a:lnTo>
                  <a:pt x="19848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986" name="Google Shape;986;p26"/>
          <p:cNvSpPr/>
          <p:nvPr/>
        </p:nvSpPr>
        <p:spPr>
          <a:xfrm>
            <a:off x="7280561" y="4451582"/>
            <a:ext cx="874287" cy="585841"/>
          </a:xfrm>
          <a:custGeom>
            <a:avLst/>
            <a:gdLst/>
            <a:ahLst/>
            <a:cxnLst/>
            <a:rect l="l" t="t" r="r" b="b"/>
            <a:pathLst>
              <a:path w="23242" h="15574" extrusionOk="0">
                <a:moveTo>
                  <a:pt x="0" y="0"/>
                </a:moveTo>
                <a:lnTo>
                  <a:pt x="15800" y="12216"/>
                </a:lnTo>
                <a:lnTo>
                  <a:pt x="13764" y="15573"/>
                </a:lnTo>
                <a:lnTo>
                  <a:pt x="13764" y="15573"/>
                </a:lnTo>
                <a:lnTo>
                  <a:pt x="23241" y="14049"/>
                </a:lnTo>
                <a:lnTo>
                  <a:pt x="20193" y="4953"/>
                </a:lnTo>
                <a:lnTo>
                  <a:pt x="18157" y="831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989" name="Google Shape;989;p26"/>
          <p:cNvSpPr/>
          <p:nvPr/>
        </p:nvSpPr>
        <p:spPr>
          <a:xfrm>
            <a:off x="6831363" y="4907930"/>
            <a:ext cx="594343" cy="865785"/>
          </a:xfrm>
          <a:custGeom>
            <a:avLst/>
            <a:gdLst/>
            <a:ahLst/>
            <a:cxnLst/>
            <a:rect l="l" t="t" r="r" b="b"/>
            <a:pathLst>
              <a:path w="15800" h="23016" extrusionOk="0">
                <a:moveTo>
                  <a:pt x="0" y="1"/>
                </a:moveTo>
                <a:lnTo>
                  <a:pt x="8609" y="18027"/>
                </a:lnTo>
                <a:lnTo>
                  <a:pt x="5287" y="20110"/>
                </a:lnTo>
                <a:lnTo>
                  <a:pt x="14431" y="23015"/>
                </a:lnTo>
                <a:lnTo>
                  <a:pt x="15800" y="13514"/>
                </a:lnTo>
                <a:lnTo>
                  <a:pt x="12478" y="15598"/>
                </a:lnTo>
                <a:lnTo>
                  <a:pt x="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994" name="Google Shape;994;p26"/>
          <p:cNvGrpSpPr/>
          <p:nvPr/>
        </p:nvGrpSpPr>
        <p:grpSpPr>
          <a:xfrm>
            <a:off x="2456821" y="2066021"/>
            <a:ext cx="2649931" cy="768341"/>
            <a:chOff x="1696501" y="1688275"/>
            <a:chExt cx="1987449" cy="576256"/>
          </a:xfrm>
        </p:grpSpPr>
        <p:sp>
          <p:nvSpPr>
            <p:cNvPr id="995" name="Google Shape;995;p26"/>
            <p:cNvSpPr/>
            <p:nvPr/>
          </p:nvSpPr>
          <p:spPr>
            <a:xfrm>
              <a:off x="3027897" y="1825150"/>
              <a:ext cx="656053" cy="439381"/>
            </a:xfrm>
            <a:custGeom>
              <a:avLst/>
              <a:gdLst/>
              <a:ahLst/>
              <a:cxnLst/>
              <a:rect l="l" t="t" r="r" b="b"/>
              <a:pathLst>
                <a:path w="23254" h="15574" extrusionOk="0">
                  <a:moveTo>
                    <a:pt x="9478" y="1"/>
                  </a:moveTo>
                  <a:lnTo>
                    <a:pt x="0" y="1525"/>
                  </a:lnTo>
                  <a:lnTo>
                    <a:pt x="3060" y="10621"/>
                  </a:lnTo>
                  <a:lnTo>
                    <a:pt x="5084" y="7263"/>
                  </a:lnTo>
                  <a:lnTo>
                    <a:pt x="23253" y="15574"/>
                  </a:lnTo>
                  <a:lnTo>
                    <a:pt x="7442" y="3358"/>
                  </a:lnTo>
                  <a:lnTo>
                    <a:pt x="947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6" name="Google Shape;996;p26"/>
            <p:cNvSpPr txBox="1"/>
            <p:nvPr/>
          </p:nvSpPr>
          <p:spPr>
            <a:xfrm>
              <a:off x="1696501" y="1688275"/>
              <a:ext cx="1255200" cy="33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r"/>
              <a:endParaRPr sz="1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998" name="Google Shape;998;p26"/>
          <p:cNvSpPr/>
          <p:nvPr/>
        </p:nvSpPr>
        <p:spPr>
          <a:xfrm>
            <a:off x="3690086" y="3502103"/>
            <a:ext cx="1022083" cy="466748"/>
          </a:xfrm>
          <a:custGeom>
            <a:avLst/>
            <a:gdLst/>
            <a:ahLst/>
            <a:cxnLst/>
            <a:rect l="l" t="t" r="r" b="b"/>
            <a:pathLst>
              <a:path w="27171" h="12408" extrusionOk="0">
                <a:moveTo>
                  <a:pt x="7323" y="1"/>
                </a:moveTo>
                <a:lnTo>
                  <a:pt x="1" y="6204"/>
                </a:lnTo>
                <a:lnTo>
                  <a:pt x="7323" y="12407"/>
                </a:lnTo>
                <a:lnTo>
                  <a:pt x="7323" y="8490"/>
                </a:lnTo>
                <a:lnTo>
                  <a:pt x="27171" y="6204"/>
                </a:lnTo>
                <a:lnTo>
                  <a:pt x="7323" y="3918"/>
                </a:lnTo>
                <a:lnTo>
                  <a:pt x="732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01" name="Google Shape;1001;p26"/>
          <p:cNvSpPr/>
          <p:nvPr/>
        </p:nvSpPr>
        <p:spPr>
          <a:xfrm>
            <a:off x="4037195" y="4470841"/>
            <a:ext cx="865785" cy="594342"/>
          </a:xfrm>
          <a:custGeom>
            <a:avLst/>
            <a:gdLst/>
            <a:ahLst/>
            <a:cxnLst/>
            <a:rect l="l" t="t" r="r" b="b"/>
            <a:pathLst>
              <a:path w="23016" h="15800" extrusionOk="0">
                <a:moveTo>
                  <a:pt x="23016" y="0"/>
                </a:moveTo>
                <a:lnTo>
                  <a:pt x="4990" y="8608"/>
                </a:lnTo>
                <a:lnTo>
                  <a:pt x="2906" y="5286"/>
                </a:lnTo>
                <a:lnTo>
                  <a:pt x="1" y="14430"/>
                </a:lnTo>
                <a:lnTo>
                  <a:pt x="9502" y="15800"/>
                </a:lnTo>
                <a:lnTo>
                  <a:pt x="7419" y="12478"/>
                </a:lnTo>
                <a:lnTo>
                  <a:pt x="2301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04" name="Google Shape;1004;p26"/>
          <p:cNvSpPr/>
          <p:nvPr/>
        </p:nvSpPr>
        <p:spPr>
          <a:xfrm>
            <a:off x="4766292" y="4920005"/>
            <a:ext cx="586331" cy="874287"/>
          </a:xfrm>
          <a:custGeom>
            <a:avLst/>
            <a:gdLst/>
            <a:ahLst/>
            <a:cxnLst/>
            <a:rect l="l" t="t" r="r" b="b"/>
            <a:pathLst>
              <a:path w="15587" h="23242" extrusionOk="0">
                <a:moveTo>
                  <a:pt x="15586" y="1"/>
                </a:moveTo>
                <a:lnTo>
                  <a:pt x="3358" y="15801"/>
                </a:lnTo>
                <a:lnTo>
                  <a:pt x="1" y="13765"/>
                </a:lnTo>
                <a:lnTo>
                  <a:pt x="1" y="13765"/>
                </a:lnTo>
                <a:lnTo>
                  <a:pt x="1525" y="23242"/>
                </a:lnTo>
                <a:lnTo>
                  <a:pt x="10633" y="20194"/>
                </a:lnTo>
                <a:lnTo>
                  <a:pt x="7264" y="18158"/>
                </a:lnTo>
                <a:lnTo>
                  <a:pt x="15586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009" name="Google Shape;1009;p26"/>
          <p:cNvGrpSpPr/>
          <p:nvPr/>
        </p:nvGrpSpPr>
        <p:grpSpPr>
          <a:xfrm>
            <a:off x="4163207" y="3336033"/>
            <a:ext cx="564383" cy="794916"/>
            <a:chOff x="3122405" y="2502024"/>
            <a:chExt cx="423287" cy="596187"/>
          </a:xfrm>
        </p:grpSpPr>
        <p:sp>
          <p:nvSpPr>
            <p:cNvPr id="1010" name="Google Shape;1010;p26"/>
            <p:cNvSpPr/>
            <p:nvPr/>
          </p:nvSpPr>
          <p:spPr>
            <a:xfrm>
              <a:off x="3453465" y="2596701"/>
              <a:ext cx="92227" cy="360443"/>
            </a:xfrm>
            <a:custGeom>
              <a:avLst/>
              <a:gdLst/>
              <a:ahLst/>
              <a:cxnLst/>
              <a:rect l="l" t="t" r="r" b="b"/>
              <a:pathLst>
                <a:path w="3269" h="12776" extrusionOk="0">
                  <a:moveTo>
                    <a:pt x="1056" y="0"/>
                  </a:moveTo>
                  <a:cubicBezTo>
                    <a:pt x="825" y="0"/>
                    <a:pt x="615" y="133"/>
                    <a:pt x="572" y="441"/>
                  </a:cubicBezTo>
                  <a:cubicBezTo>
                    <a:pt x="0" y="4525"/>
                    <a:pt x="429" y="8525"/>
                    <a:pt x="1929" y="12371"/>
                  </a:cubicBezTo>
                  <a:cubicBezTo>
                    <a:pt x="2037" y="12653"/>
                    <a:pt x="2287" y="12775"/>
                    <a:pt x="2532" y="12775"/>
                  </a:cubicBezTo>
                  <a:cubicBezTo>
                    <a:pt x="2906" y="12775"/>
                    <a:pt x="3269" y="12489"/>
                    <a:pt x="3096" y="12049"/>
                  </a:cubicBezTo>
                  <a:cubicBezTo>
                    <a:pt x="1679" y="8418"/>
                    <a:pt x="1203" y="4620"/>
                    <a:pt x="1739" y="762"/>
                  </a:cubicBezTo>
                  <a:cubicBezTo>
                    <a:pt x="1803" y="304"/>
                    <a:pt x="1406" y="0"/>
                    <a:pt x="10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1" name="Google Shape;1011;p26"/>
            <p:cNvSpPr/>
            <p:nvPr/>
          </p:nvSpPr>
          <p:spPr>
            <a:xfrm>
              <a:off x="3295256" y="2502024"/>
              <a:ext cx="164112" cy="596187"/>
            </a:xfrm>
            <a:custGeom>
              <a:avLst/>
              <a:gdLst/>
              <a:ahLst/>
              <a:cxnLst/>
              <a:rect l="l" t="t" r="r" b="b"/>
              <a:pathLst>
                <a:path w="5817" h="21132" extrusionOk="0">
                  <a:moveTo>
                    <a:pt x="2701" y="0"/>
                  </a:moveTo>
                  <a:cubicBezTo>
                    <a:pt x="2460" y="0"/>
                    <a:pt x="2222" y="129"/>
                    <a:pt x="2132" y="427"/>
                  </a:cubicBezTo>
                  <a:cubicBezTo>
                    <a:pt x="1" y="7273"/>
                    <a:pt x="858" y="14655"/>
                    <a:pt x="4489" y="20835"/>
                  </a:cubicBezTo>
                  <a:cubicBezTo>
                    <a:pt x="4614" y="21044"/>
                    <a:pt x="4801" y="21131"/>
                    <a:pt x="4987" y="21131"/>
                  </a:cubicBezTo>
                  <a:cubicBezTo>
                    <a:pt x="5403" y="21131"/>
                    <a:pt x="5817" y="20696"/>
                    <a:pt x="5537" y="20227"/>
                  </a:cubicBezTo>
                  <a:cubicBezTo>
                    <a:pt x="2060" y="14310"/>
                    <a:pt x="1263" y="7297"/>
                    <a:pt x="3299" y="749"/>
                  </a:cubicBezTo>
                  <a:cubicBezTo>
                    <a:pt x="3435" y="297"/>
                    <a:pt x="3065" y="0"/>
                    <a:pt x="27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2" name="Google Shape;1012;p26"/>
            <p:cNvSpPr/>
            <p:nvPr/>
          </p:nvSpPr>
          <p:spPr>
            <a:xfrm>
              <a:off x="3122405" y="2788877"/>
              <a:ext cx="180109" cy="270135"/>
            </a:xfrm>
            <a:custGeom>
              <a:avLst/>
              <a:gdLst/>
              <a:ahLst/>
              <a:cxnLst/>
              <a:rect l="l" t="t" r="r" b="b"/>
              <a:pathLst>
                <a:path w="6384" h="9575" extrusionOk="0">
                  <a:moveTo>
                    <a:pt x="739" y="0"/>
                  </a:moveTo>
                  <a:cubicBezTo>
                    <a:pt x="378" y="0"/>
                    <a:pt x="0" y="297"/>
                    <a:pt x="115" y="749"/>
                  </a:cubicBezTo>
                  <a:cubicBezTo>
                    <a:pt x="901" y="4094"/>
                    <a:pt x="2603" y="7035"/>
                    <a:pt x="5092" y="9405"/>
                  </a:cubicBezTo>
                  <a:cubicBezTo>
                    <a:pt x="5217" y="9524"/>
                    <a:pt x="5356" y="9574"/>
                    <a:pt x="5491" y="9574"/>
                  </a:cubicBezTo>
                  <a:cubicBezTo>
                    <a:pt x="5963" y="9574"/>
                    <a:pt x="6384" y="8964"/>
                    <a:pt x="5949" y="8547"/>
                  </a:cubicBezTo>
                  <a:cubicBezTo>
                    <a:pt x="3592" y="6321"/>
                    <a:pt x="2020" y="3582"/>
                    <a:pt x="1282" y="427"/>
                  </a:cubicBezTo>
                  <a:cubicBezTo>
                    <a:pt x="1206" y="129"/>
                    <a:pt x="976" y="0"/>
                    <a:pt x="7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01282" y="92624"/>
            <a:ext cx="5655082" cy="13255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MX" sz="2000" dirty="0" smtClean="0"/>
              <a:t>Materia a reforzar: Educación Socioemocional</a:t>
            </a:r>
            <a:br>
              <a:rPr lang="es-MX" sz="2000" dirty="0" smtClean="0"/>
            </a:br>
            <a:r>
              <a:rPr lang="es-MX" sz="2000" dirty="0" smtClean="0"/>
              <a:t>Tema: Neurociencia y aprendizaje II</a:t>
            </a:r>
            <a:br>
              <a:rPr lang="es-MX" sz="2000" dirty="0" smtClean="0"/>
            </a:br>
            <a:r>
              <a:rPr lang="es-MX" sz="2000" dirty="0" smtClean="0"/>
              <a:t>Subtema: Disciplina sin lágrimas. </a:t>
            </a:r>
            <a:br>
              <a:rPr lang="es-MX" sz="2000" dirty="0" smtClean="0"/>
            </a:br>
            <a:r>
              <a:rPr lang="es-MX" sz="2000" dirty="0" smtClean="0"/>
              <a:t>PARTE I Fundamentos e ideas importantes</a:t>
            </a:r>
            <a:endParaRPr lang="es-MX" sz="2000" dirty="0"/>
          </a:p>
        </p:txBody>
      </p:sp>
      <p:sp>
        <p:nvSpPr>
          <p:cNvPr id="3" name="Rectángulo 2"/>
          <p:cNvSpPr/>
          <p:nvPr/>
        </p:nvSpPr>
        <p:spPr>
          <a:xfrm>
            <a:off x="-14025" y="1572839"/>
            <a:ext cx="44334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Disciplina: </a:t>
            </a:r>
            <a:r>
              <a:rPr lang="es-MX" dirty="0" smtClean="0"/>
              <a:t>Se relaciona con “castigar” cuando su significado es “enseñar”. Imponer un orden necesario para llevar a cabo un aprendizaje. Está relacionada con la enseñanza, deben enseñar no castigar.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117899" y="3251256"/>
            <a:ext cx="37944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>
                <a:solidFill>
                  <a:schemeClr val="accent2"/>
                </a:solidFill>
              </a:rPr>
              <a:t>Objetivos</a:t>
            </a:r>
            <a:r>
              <a:rPr lang="es-MX" b="1" dirty="0" smtClean="0"/>
              <a:t>: </a:t>
            </a:r>
            <a:r>
              <a:rPr lang="es-MX" dirty="0" smtClean="0"/>
              <a:t>Ayudar al niño a comportarse de forma aceptable y desarrollarse sus capacidades de auto control.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-34976" y="4596084"/>
            <a:ext cx="41075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3. </a:t>
            </a:r>
            <a:r>
              <a:rPr lang="es-MX" dirty="0"/>
              <a:t>L</a:t>
            </a:r>
            <a:r>
              <a:rPr lang="es-MX" dirty="0" smtClean="0"/>
              <a:t>os papás deben de dejar de actuar de forma reaccionaria y empezar a actuar de manera más pensante. </a:t>
            </a:r>
            <a:endParaRPr lang="es-MX" dirty="0"/>
          </a:p>
        </p:txBody>
      </p:sp>
      <p:sp>
        <p:nvSpPr>
          <p:cNvPr id="6" name="Rectángulo 5"/>
          <p:cNvSpPr/>
          <p:nvPr/>
        </p:nvSpPr>
        <p:spPr>
          <a:xfrm>
            <a:off x="2015102" y="5801821"/>
            <a:ext cx="4816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>
                <a:solidFill>
                  <a:srgbClr val="00B050"/>
                </a:solidFill>
              </a:rPr>
              <a:t>preguntas claves: </a:t>
            </a:r>
            <a:r>
              <a:rPr lang="es-MX" dirty="0" smtClean="0"/>
              <a:t>¿Por qué mi hijo actúa así?¿Qué lección quiero enseñarle en este momento?¿Cuál es el mejor modo de enseñarla?</a:t>
            </a:r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8154843" y="1365986"/>
            <a:ext cx="40371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Tenemos dos cerebros: Uno inferior y otro superior. El inferior actúa de manera primitiva por instintos de supervivencia. Por otro lado, el cerebro superior es el que posee las capacidades  de razonamiento y auto control</a:t>
            </a:r>
            <a:endParaRPr lang="es-MX" dirty="0"/>
          </a:p>
        </p:txBody>
      </p:sp>
      <p:sp>
        <p:nvSpPr>
          <p:cNvPr id="8" name="Rectángulo 7"/>
          <p:cNvSpPr/>
          <p:nvPr/>
        </p:nvSpPr>
        <p:spPr>
          <a:xfrm>
            <a:off x="8383319" y="3336656"/>
            <a:ext cx="38086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La </a:t>
            </a:r>
            <a:r>
              <a:rPr lang="es-MX" b="1" dirty="0" smtClean="0">
                <a:solidFill>
                  <a:srgbClr val="00B0F0"/>
                </a:solidFill>
              </a:rPr>
              <a:t>principal misión </a:t>
            </a:r>
            <a:r>
              <a:rPr lang="es-MX" dirty="0" smtClean="0"/>
              <a:t>de un padre es ayudar a desarrollar las capacidades del cerebro superior.</a:t>
            </a:r>
            <a:endParaRPr lang="es-MX" dirty="0"/>
          </a:p>
        </p:txBody>
      </p:sp>
      <p:sp>
        <p:nvSpPr>
          <p:cNvPr id="9" name="Rectángulo 8"/>
          <p:cNvSpPr/>
          <p:nvPr/>
        </p:nvSpPr>
        <p:spPr>
          <a:xfrm>
            <a:off x="8154843" y="4518420"/>
            <a:ext cx="40371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>
                <a:solidFill>
                  <a:srgbClr val="7030A0"/>
                </a:solidFill>
              </a:rPr>
              <a:t>NEUROPLASTICIDAD: </a:t>
            </a:r>
            <a:r>
              <a:rPr lang="es-MX" dirty="0" smtClean="0"/>
              <a:t>Se refiere al modo en que el cerebro cambia físicamente de acuerdo a las experiencias.</a:t>
            </a:r>
            <a:endParaRPr lang="es-MX" dirty="0"/>
          </a:p>
        </p:txBody>
      </p:sp>
      <p:sp>
        <p:nvSpPr>
          <p:cNvPr id="10" name="Rectángulo 9"/>
          <p:cNvSpPr/>
          <p:nvPr/>
        </p:nvSpPr>
        <p:spPr>
          <a:xfrm>
            <a:off x="7390370" y="5546881"/>
            <a:ext cx="47445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Cuando existe un aislamiento (“vete a tu habitación”) vuelve a los niños más disfuncionales   y menos capaces de controlarse o de pensar en lo que han hecho.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64437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255</Words>
  <Application>Microsoft Office PowerPoint</Application>
  <PresentationFormat>Panorámica</PresentationFormat>
  <Paragraphs>18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Edwardian Script ITC</vt:lpstr>
      <vt:lpstr>Fira Sans Extra Condensed Medium</vt:lpstr>
      <vt:lpstr>Times New Roman</vt:lpstr>
      <vt:lpstr>Tema de Office</vt:lpstr>
      <vt:lpstr>Presentación de PowerPoint</vt:lpstr>
      <vt:lpstr>Materia a reforzar: Educación Socioemocional Tema: Neurociencia y aprendizaje II Subtema: Disciplina sin lágrimas.  PARTE I Fundamentos e ideas importantes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</cp:revision>
  <dcterms:created xsi:type="dcterms:W3CDTF">2020-12-02T14:24:39Z</dcterms:created>
  <dcterms:modified xsi:type="dcterms:W3CDTF">2020-12-02T15:02:48Z</dcterms:modified>
</cp:coreProperties>
</file>