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Bahiana" charset="0"/>
      <p:regular r:id="rId11"/>
    </p:embeddedFont>
    <p:embeddedFont>
      <p:font typeface="Dosis ExtraLight" charset="0"/>
      <p:regular r:id="rId12"/>
      <p:bold r:id="rId13"/>
    </p:embeddedFont>
    <p:embeddedFont>
      <p:font typeface="Barrio" charset="0"/>
      <p:regular r:id="rId14"/>
    </p:embeddedFont>
    <p:embeddedFont>
      <p:font typeface="Barlow" charset="0"/>
      <p:regular r:id="rId15"/>
      <p:bold r:id="rId16"/>
      <p:italic r:id="rId17"/>
      <p:boldItalic r:id="rId18"/>
    </p:embeddedFont>
    <p:embeddedFont>
      <p:font typeface="Comfortaa" charset="0"/>
      <p:regular r:id="rId19"/>
      <p:bold r:id="rId20"/>
    </p:embeddedFont>
    <p:embeddedFont>
      <p:font typeface="Barlow Light" charset="0"/>
      <p:regular r:id="rId21"/>
      <p:bold r:id="rId22"/>
      <p:italic r:id="rId23"/>
      <p:boldItalic r:id="rId24"/>
    </p:embeddedFont>
    <p:embeddedFont>
      <p:font typeface="Rokkitt Regular" charset="0"/>
      <p:regular r:id="rId25"/>
      <p:bold r:id="rId26"/>
    </p:embeddedFont>
    <p:embeddedFont>
      <p:font typeface="Oswald Regular" charset="0"/>
      <p:regular r:id="rId27"/>
      <p:bold r:id="rId28"/>
    </p:embeddedFont>
    <p:embeddedFont>
      <p:font typeface="Fira Sans Condensed Medium" charset="0"/>
      <p:regular r:id="rId29"/>
      <p:bold r:id="rId30"/>
      <p:italic r:id="rId31"/>
      <p:boldItalic r:id="rId32"/>
    </p:embeddedFont>
    <p:embeddedFont>
      <p:font typeface="Squada One" charset="0"/>
      <p:regular r:id="rId33"/>
    </p:embeddedFont>
    <p:embeddedFont>
      <p:font typeface="Ubuntu Condensed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643d697d2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643d697d2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aead6475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aead6475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aeb45e5d66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aeb45e5d66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aeb45e5d6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aeb45e5d6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aeb45e5d66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aeb45e5d66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aeb45e5d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aeb45e5d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eb45e5d66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eb45e5d66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5568440999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3217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720000" y="3170700"/>
            <a:ext cx="77040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10" name="Google Shape;310;p1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1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313" name="Google Shape;313;p1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314" name="Google Shape;314;p1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336;p1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>
            <a:spLocks noGrp="1"/>
          </p:cNvSpPr>
          <p:nvPr>
            <p:ph type="subTitle" idx="1"/>
          </p:nvPr>
        </p:nvSpPr>
        <p:spPr>
          <a:xfrm>
            <a:off x="4903400" y="2121550"/>
            <a:ext cx="19053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2"/>
          </p:nvPr>
        </p:nvSpPr>
        <p:spPr>
          <a:xfrm>
            <a:off x="2345713" y="2121550"/>
            <a:ext cx="19053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3"/>
          </p:nvPr>
        </p:nvSpPr>
        <p:spPr>
          <a:xfrm>
            <a:off x="6518689" y="3659875"/>
            <a:ext cx="19053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4"/>
          </p:nvPr>
        </p:nvSpPr>
        <p:spPr>
          <a:xfrm>
            <a:off x="730363" y="3659875"/>
            <a:ext cx="19053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ctrTitle"/>
          </p:nvPr>
        </p:nvSpPr>
        <p:spPr>
          <a:xfrm>
            <a:off x="2345574" y="1746900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ctrTitle" idx="5"/>
          </p:nvPr>
        </p:nvSpPr>
        <p:spPr>
          <a:xfrm>
            <a:off x="4903362" y="1746825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ctrTitle" idx="6"/>
          </p:nvPr>
        </p:nvSpPr>
        <p:spPr>
          <a:xfrm>
            <a:off x="730263" y="3285225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8" name="Google Shape;348;p1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ctrTitle" idx="7"/>
          </p:nvPr>
        </p:nvSpPr>
        <p:spPr>
          <a:xfrm>
            <a:off x="6518712" y="3285150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8" hasCustomPrompt="1"/>
          </p:nvPr>
        </p:nvSpPr>
        <p:spPr>
          <a:xfrm>
            <a:off x="2335338" y="1305275"/>
            <a:ext cx="19053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9" hasCustomPrompt="1"/>
          </p:nvPr>
        </p:nvSpPr>
        <p:spPr>
          <a:xfrm>
            <a:off x="4893163" y="1305275"/>
            <a:ext cx="19053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19989" y="2843600"/>
            <a:ext cx="19053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08513" y="2843600"/>
            <a:ext cx="19053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5"/>
          </p:nvPr>
        </p:nvSpPr>
        <p:spPr>
          <a:xfrm>
            <a:off x="3624426" y="3659875"/>
            <a:ext cx="19053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ctrTitle" idx="16"/>
          </p:nvPr>
        </p:nvSpPr>
        <p:spPr>
          <a:xfrm>
            <a:off x="3624450" y="3285150"/>
            <a:ext cx="19053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17" hasCustomPrompt="1"/>
          </p:nvPr>
        </p:nvSpPr>
        <p:spPr>
          <a:xfrm>
            <a:off x="3614250" y="2843600"/>
            <a:ext cx="19053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358" name="Google Shape;358;p13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2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3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subTitle" idx="4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5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6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5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5760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8520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subTitle" idx="1"/>
          </p:nvPr>
        </p:nvSpPr>
        <p:spPr>
          <a:xfrm>
            <a:off x="1609475" y="1590050"/>
            <a:ext cx="2572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2"/>
          </p:nvPr>
        </p:nvSpPr>
        <p:spPr>
          <a:xfrm>
            <a:off x="4961675" y="1574175"/>
            <a:ext cx="25728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 hasCustomPrompt="1"/>
          </p:nvPr>
        </p:nvSpPr>
        <p:spPr>
          <a:xfrm>
            <a:off x="1443163" y="1015325"/>
            <a:ext cx="2905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3" hasCustomPrompt="1"/>
          </p:nvPr>
        </p:nvSpPr>
        <p:spPr>
          <a:xfrm>
            <a:off x="4795325" y="1015325"/>
            <a:ext cx="29055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2" name="Google Shape;452;p16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54" name="Google Shape;454;p1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421020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1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title" idx="2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3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4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5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6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7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 idx="8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9"/>
          </p:nvPr>
        </p:nvSpPr>
        <p:spPr>
          <a:xfrm>
            <a:off x="710225" y="3938050"/>
            <a:ext cx="23571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13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14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7"/>
          <p:cNvGrpSpPr/>
          <p:nvPr/>
        </p:nvGrpSpPr>
        <p:grpSpPr>
          <a:xfrm>
            <a:off x="282950" y="87325"/>
            <a:ext cx="8731325" cy="4857400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7"/>
          <p:cNvSpPr txBox="1">
            <a:spLocks noGrp="1"/>
          </p:cNvSpPr>
          <p:nvPr>
            <p:ph type="title" idx="15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1742775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1"/>
          </p:nvPr>
        </p:nvSpPr>
        <p:spPr>
          <a:xfrm>
            <a:off x="1367325" y="2028331"/>
            <a:ext cx="25923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2"/>
          </p:nvPr>
        </p:nvSpPr>
        <p:spPr>
          <a:xfrm>
            <a:off x="5559827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3"/>
          </p:nvPr>
        </p:nvSpPr>
        <p:spPr>
          <a:xfrm>
            <a:off x="5184375" y="4062458"/>
            <a:ext cx="25923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 idx="4"/>
          </p:nvPr>
        </p:nvSpPr>
        <p:spPr>
          <a:xfrm>
            <a:off x="5559827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27" name="Google Shape;527;p18"/>
          <p:cNvSpPr txBox="1">
            <a:spLocks noGrp="1"/>
          </p:cNvSpPr>
          <p:nvPr>
            <p:ph type="subTitle" idx="5"/>
          </p:nvPr>
        </p:nvSpPr>
        <p:spPr>
          <a:xfrm>
            <a:off x="5184375" y="2028331"/>
            <a:ext cx="25923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8"/>
          <p:cNvSpPr txBox="1">
            <a:spLocks noGrp="1"/>
          </p:cNvSpPr>
          <p:nvPr>
            <p:ph type="title" idx="6"/>
          </p:nvPr>
        </p:nvSpPr>
        <p:spPr>
          <a:xfrm>
            <a:off x="1742775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18"/>
          <p:cNvSpPr txBox="1">
            <a:spLocks noGrp="1"/>
          </p:cNvSpPr>
          <p:nvPr>
            <p:ph type="subTitle" idx="7"/>
          </p:nvPr>
        </p:nvSpPr>
        <p:spPr>
          <a:xfrm>
            <a:off x="1367325" y="4062458"/>
            <a:ext cx="25923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1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8"/>
          <p:cNvSpPr txBox="1">
            <a:spLocks noGrp="1"/>
          </p:cNvSpPr>
          <p:nvPr>
            <p:ph type="title" idx="8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_HEADER_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5294863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1"/>
          </p:nvPr>
        </p:nvSpPr>
        <p:spPr>
          <a:xfrm>
            <a:off x="4637563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title" idx="2" hasCustomPrompt="1"/>
          </p:nvPr>
        </p:nvSpPr>
        <p:spPr>
          <a:xfrm>
            <a:off x="5961463" y="1038200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62" name="Google Shape;562;p19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5" name="Google Shape;585;p19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BLANK_1_1_1_1_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>
            <a:spLocks noGrp="1"/>
          </p:cNvSpPr>
          <p:nvPr>
            <p:ph type="title"/>
          </p:nvPr>
        </p:nvSpPr>
        <p:spPr>
          <a:xfrm>
            <a:off x="29346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20"/>
          <p:cNvSpPr txBox="1">
            <a:spLocks noGrp="1"/>
          </p:cNvSpPr>
          <p:nvPr>
            <p:ph type="subTitle" idx="1"/>
          </p:nvPr>
        </p:nvSpPr>
        <p:spPr>
          <a:xfrm>
            <a:off x="2360975" y="3168745"/>
            <a:ext cx="1923900" cy="888300"/>
          </a:xfrm>
          <a:prstGeom prst="rect">
            <a:avLst/>
          </a:prstGeom>
        </p:spPr>
        <p:txBody>
          <a:bodyPr spcFirstLastPara="1" wrap="square" lIns="91425" tIns="91425" rIns="72000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0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2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96" name="Google Shape;596;p2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9" name="Google Shape;619;p2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_1_1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623" name="Google Shape;623;p2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625" name="Google Shape;625;p2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626" name="Google Shape;626;p2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2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8" name="Google Shape;648;p2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21"/>
          <p:cNvSpPr txBox="1">
            <a:spLocks noGrp="1"/>
          </p:cNvSpPr>
          <p:nvPr>
            <p:ph type="title"/>
          </p:nvPr>
        </p:nvSpPr>
        <p:spPr>
          <a:xfrm>
            <a:off x="52382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2" name="Google Shape;652;p21"/>
          <p:cNvSpPr txBox="1">
            <a:spLocks noGrp="1"/>
          </p:cNvSpPr>
          <p:nvPr>
            <p:ph type="subTitle" idx="1"/>
          </p:nvPr>
        </p:nvSpPr>
        <p:spPr>
          <a:xfrm>
            <a:off x="5238250" y="3168745"/>
            <a:ext cx="1923900" cy="888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55" name="Google Shape;655;p2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2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9" name="Google Shape;679;p22"/>
          <p:cNvSpPr txBox="1">
            <a:spLocks noGrp="1"/>
          </p:cNvSpPr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0" name="Google Shape;680;p22"/>
          <p:cNvSpPr txBox="1">
            <a:spLocks noGrp="1"/>
          </p:cNvSpPr>
          <p:nvPr>
            <p:ph type="subTitle" idx="1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1" name="Google Shape;681;p22"/>
          <p:cNvSpPr txBox="1"/>
          <p:nvPr/>
        </p:nvSpPr>
        <p:spPr>
          <a:xfrm>
            <a:off x="2837550" y="3818700"/>
            <a:ext cx="34689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900" b="1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">
  <p:cSld name="TITLE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1">
  <p:cSld name="TITLE_1_1_2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avLst/>
            <a:gdLst/>
            <a:ahLst/>
            <a:cxnLst/>
            <a:rect l="l" t="t" r="r" b="b"/>
            <a:pathLst>
              <a:path w="286042" h="144632" extrusionOk="0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2">
  <p:cSld name="TITLE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_1_2_1">
    <p:bg>
      <p:bgPr>
        <a:noFill/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6"/>
          <p:cNvSpPr txBox="1">
            <a:spLocks noGrp="1"/>
          </p:cNvSpPr>
          <p:nvPr>
            <p:ph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TITLE_ONLY_1_2_1_1_1_1_2_1">
    <p:bg>
      <p:bgPr>
        <a:noFill/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7"/>
          <p:cNvGrpSpPr/>
          <p:nvPr/>
        </p:nvGrpSpPr>
        <p:grpSpPr>
          <a:xfrm>
            <a:off x="4287875" y="406774"/>
            <a:ext cx="4340850" cy="4128139"/>
            <a:chOff x="4287875" y="406799"/>
            <a:chExt cx="4340850" cy="4128139"/>
          </a:xfrm>
        </p:grpSpPr>
        <p:grpSp>
          <p:nvGrpSpPr>
            <p:cNvPr id="738" name="Google Shape;738;p27"/>
            <p:cNvGrpSpPr/>
            <p:nvPr/>
          </p:nvGrpSpPr>
          <p:grpSpPr>
            <a:xfrm>
              <a:off x="5005700" y="406799"/>
              <a:ext cx="3623025" cy="4128139"/>
              <a:chOff x="5005700" y="406799"/>
              <a:chExt cx="3623025" cy="4128139"/>
            </a:xfrm>
          </p:grpSpPr>
          <p:sp>
            <p:nvSpPr>
              <p:cNvPr id="739" name="Google Shape;739;p27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27"/>
            <p:cNvGrpSpPr/>
            <p:nvPr/>
          </p:nvGrpSpPr>
          <p:grpSpPr>
            <a:xfrm>
              <a:off x="4287875" y="406799"/>
              <a:ext cx="3623025" cy="4128139"/>
              <a:chOff x="5005700" y="406799"/>
              <a:chExt cx="3623025" cy="4128139"/>
            </a:xfrm>
          </p:grpSpPr>
          <p:sp>
            <p:nvSpPr>
              <p:cNvPr id="744" name="Google Shape;744;p27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8" name="Google Shape;748;p27"/>
          <p:cNvSpPr txBox="1">
            <a:spLocks noGrp="1"/>
          </p:cNvSpPr>
          <p:nvPr>
            <p:ph type="ctrTitle"/>
          </p:nvPr>
        </p:nvSpPr>
        <p:spPr>
          <a:xfrm>
            <a:off x="3414950" y="1594800"/>
            <a:ext cx="4985700" cy="19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7200"/>
              <a:buNone/>
              <a:defRPr sz="7200">
                <a:solidFill>
                  <a:srgbClr val="65C7B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TITLE_ONLY_1_2_1_1_2_1">
    <p:bg>
      <p:bgPr>
        <a:noFill/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/>
          <p:nvPr/>
        </p:nvSpPr>
        <p:spPr>
          <a:xfrm rot="-2428057">
            <a:off x="3095918" y="2731029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8"/>
          <p:cNvSpPr/>
          <p:nvPr/>
        </p:nvSpPr>
        <p:spPr>
          <a:xfrm rot="-2428057">
            <a:off x="3095918" y="1595654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8"/>
          <p:cNvSpPr/>
          <p:nvPr/>
        </p:nvSpPr>
        <p:spPr>
          <a:xfrm rot="-2428057">
            <a:off x="3095918" y="490102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"/>
          <p:cNvSpPr txBox="1">
            <a:spLocks noGrp="1"/>
          </p:cNvSpPr>
          <p:nvPr>
            <p:ph type="subTitle" idx="1"/>
          </p:nvPr>
        </p:nvSpPr>
        <p:spPr>
          <a:xfrm>
            <a:off x="2389050" y="203721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4" name="Google Shape;754;p28"/>
          <p:cNvSpPr txBox="1">
            <a:spLocks noGrp="1"/>
          </p:cNvSpPr>
          <p:nvPr>
            <p:ph type="title" hasCustomPrompt="1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28"/>
          <p:cNvSpPr txBox="1">
            <a:spLocks noGrp="1"/>
          </p:cNvSpPr>
          <p:nvPr>
            <p:ph type="subTitle" idx="2"/>
          </p:nvPr>
        </p:nvSpPr>
        <p:spPr>
          <a:xfrm>
            <a:off x="2389050" y="3196151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6" name="Google Shape;756;p28"/>
          <p:cNvSpPr txBox="1">
            <a:spLocks noGrp="1"/>
          </p:cNvSpPr>
          <p:nvPr>
            <p:ph type="title" idx="3" hasCustomPrompt="1"/>
          </p:nvPr>
        </p:nvSpPr>
        <p:spPr>
          <a:xfrm>
            <a:off x="3697650" y="2463864"/>
            <a:ext cx="17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7" name="Google Shape;757;p28"/>
          <p:cNvSpPr txBox="1">
            <a:spLocks noGrp="1"/>
          </p:cNvSpPr>
          <p:nvPr>
            <p:ph type="subTitle" idx="4"/>
          </p:nvPr>
        </p:nvSpPr>
        <p:spPr>
          <a:xfrm>
            <a:off x="2389050" y="431653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8" name="Google Shape;758;p28"/>
          <p:cNvSpPr txBox="1">
            <a:spLocks noGrp="1"/>
          </p:cNvSpPr>
          <p:nvPr>
            <p:ph type="title" idx="5" hasCustomPrompt="1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9" name="Google Shape;759;p28"/>
          <p:cNvSpPr txBox="1">
            <a:spLocks noGrp="1"/>
          </p:cNvSpPr>
          <p:nvPr>
            <p:ph type="ctrTitle" idx="6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noFill/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0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0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0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0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0"/>
          <p:cNvSpPr txBox="1">
            <a:spLocks noGrp="1"/>
          </p:cNvSpPr>
          <p:nvPr>
            <p:ph type="ctrTitle"/>
          </p:nvPr>
        </p:nvSpPr>
        <p:spPr>
          <a:xfrm flipH="1">
            <a:off x="4526925" y="1744900"/>
            <a:ext cx="3663600" cy="21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8B7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9" name="Google Shape;769;p30"/>
          <p:cNvSpPr txBox="1">
            <a:spLocks noGrp="1"/>
          </p:cNvSpPr>
          <p:nvPr>
            <p:ph type="subTitle" idx="1"/>
          </p:nvPr>
        </p:nvSpPr>
        <p:spPr>
          <a:xfrm flipH="1">
            <a:off x="5099634" y="3680282"/>
            <a:ext cx="3090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2">
    <p:bg>
      <p:bgPr>
        <a:solidFill>
          <a:srgbClr val="65C7BE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1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1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1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1"/>
          <p:cNvSpPr txBox="1">
            <a:spLocks noGrp="1"/>
          </p:cNvSpPr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75" name="Google Shape;775;p31"/>
          <p:cNvSpPr txBox="1">
            <a:spLocks noGrp="1"/>
          </p:cNvSpPr>
          <p:nvPr>
            <p:ph type="subTitle" idx="1"/>
          </p:nvPr>
        </p:nvSpPr>
        <p:spPr>
          <a:xfrm>
            <a:off x="1379375" y="1528850"/>
            <a:ext cx="6385200" cy="22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76" name="Google Shape;776;p31"/>
          <p:cNvSpPr/>
          <p:nvPr/>
        </p:nvSpPr>
        <p:spPr>
          <a:xfrm>
            <a:off x="689874" y="3551447"/>
            <a:ext cx="2912" cy="8471"/>
          </a:xfrm>
          <a:custGeom>
            <a:avLst/>
            <a:gdLst/>
            <a:ahLst/>
            <a:cxnLst/>
            <a:rect l="l" t="t" r="r" b="b"/>
            <a:pathLst>
              <a:path w="44" h="128" extrusionOk="0">
                <a:moveTo>
                  <a:pt x="0" y="1"/>
                </a:moveTo>
                <a:lnTo>
                  <a:pt x="44" y="127"/>
                </a:lnTo>
                <a:cubicBezTo>
                  <a:pt x="25" y="66"/>
                  <a:pt x="11" y="30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1"/>
          <p:cNvSpPr/>
          <p:nvPr/>
        </p:nvSpPr>
        <p:spPr>
          <a:xfrm>
            <a:off x="671741" y="3487321"/>
            <a:ext cx="2250" cy="2846"/>
          </a:xfrm>
          <a:custGeom>
            <a:avLst/>
            <a:gdLst/>
            <a:ahLst/>
            <a:cxnLst/>
            <a:rect l="l" t="t" r="r" b="b"/>
            <a:pathLst>
              <a:path w="34" h="43" extrusionOk="0">
                <a:moveTo>
                  <a:pt x="0" y="1"/>
                </a:moveTo>
                <a:lnTo>
                  <a:pt x="0" y="1"/>
                </a:lnTo>
                <a:cubicBezTo>
                  <a:pt x="15" y="27"/>
                  <a:pt x="26" y="42"/>
                  <a:pt x="31" y="42"/>
                </a:cubicBezTo>
                <a:cubicBezTo>
                  <a:pt x="34" y="42"/>
                  <a:pt x="34" y="35"/>
                  <a:pt x="30" y="19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1"/>
          <p:cNvSpPr/>
          <p:nvPr/>
        </p:nvSpPr>
        <p:spPr>
          <a:xfrm>
            <a:off x="555600" y="3576462"/>
            <a:ext cx="5360" cy="16544"/>
          </a:xfrm>
          <a:custGeom>
            <a:avLst/>
            <a:gdLst/>
            <a:ahLst/>
            <a:cxnLst/>
            <a:rect l="l" t="t" r="r" b="b"/>
            <a:pathLst>
              <a:path w="81" h="250" extrusionOk="0">
                <a:moveTo>
                  <a:pt x="1" y="1"/>
                </a:moveTo>
                <a:cubicBezTo>
                  <a:pt x="16" y="59"/>
                  <a:pt x="41" y="138"/>
                  <a:pt x="80" y="250"/>
                </a:cubicBez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1"/>
          <p:cNvSpPr/>
          <p:nvPr/>
        </p:nvSpPr>
        <p:spPr>
          <a:xfrm>
            <a:off x="861537" y="3600087"/>
            <a:ext cx="4103" cy="10985"/>
          </a:xfrm>
          <a:custGeom>
            <a:avLst/>
            <a:gdLst/>
            <a:ahLst/>
            <a:cxnLst/>
            <a:rect l="l" t="t" r="r" b="b"/>
            <a:pathLst>
              <a:path w="62" h="166" extrusionOk="0">
                <a:moveTo>
                  <a:pt x="0" y="1"/>
                </a:moveTo>
                <a:lnTo>
                  <a:pt x="0" y="1"/>
                </a:lnTo>
                <a:cubicBezTo>
                  <a:pt x="10" y="138"/>
                  <a:pt x="20" y="165"/>
                  <a:pt x="31" y="165"/>
                </a:cubicBezTo>
                <a:cubicBezTo>
                  <a:pt x="39" y="165"/>
                  <a:pt x="47" y="154"/>
                  <a:pt x="55" y="154"/>
                </a:cubicBezTo>
                <a:cubicBezTo>
                  <a:pt x="57" y="154"/>
                  <a:pt x="59" y="154"/>
                  <a:pt x="62" y="156"/>
                </a:cubicBezTo>
                <a:lnTo>
                  <a:pt x="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1"/>
          <p:cNvSpPr/>
          <p:nvPr/>
        </p:nvSpPr>
        <p:spPr>
          <a:xfrm>
            <a:off x="1173364" y="4099790"/>
            <a:ext cx="529" cy="2978"/>
          </a:xfrm>
          <a:custGeom>
            <a:avLst/>
            <a:gdLst/>
            <a:ahLst/>
            <a:cxnLst/>
            <a:rect l="l" t="t" r="r" b="b"/>
            <a:pathLst>
              <a:path w="8" h="45" extrusionOk="0">
                <a:moveTo>
                  <a:pt x="0" y="1"/>
                </a:moveTo>
                <a:lnTo>
                  <a:pt x="0" y="44"/>
                </a:lnTo>
                <a:cubicBezTo>
                  <a:pt x="1" y="44"/>
                  <a:pt x="2" y="44"/>
                  <a:pt x="2" y="44"/>
                </a:cubicBezTo>
                <a:cubicBezTo>
                  <a:pt x="7" y="44"/>
                  <a:pt x="7" y="28"/>
                  <a:pt x="0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332252" y="4336373"/>
            <a:ext cx="2052" cy="463"/>
          </a:xfrm>
          <a:custGeom>
            <a:avLst/>
            <a:gdLst/>
            <a:ahLst/>
            <a:cxnLst/>
            <a:rect l="l" t="t" r="r" b="b"/>
            <a:pathLst>
              <a:path w="31" h="7" extrusionOk="0">
                <a:moveTo>
                  <a:pt x="0" y="0"/>
                </a:moveTo>
                <a:cubicBezTo>
                  <a:pt x="18" y="5"/>
                  <a:pt x="27" y="7"/>
                  <a:pt x="28" y="7"/>
                </a:cubicBezTo>
                <a:cubicBezTo>
                  <a:pt x="30" y="7"/>
                  <a:pt x="23" y="4"/>
                  <a:pt x="1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1"/>
          <p:cNvSpPr/>
          <p:nvPr/>
        </p:nvSpPr>
        <p:spPr>
          <a:xfrm>
            <a:off x="1003818" y="3482093"/>
            <a:ext cx="794" cy="6750"/>
          </a:xfrm>
          <a:custGeom>
            <a:avLst/>
            <a:gdLst/>
            <a:ahLst/>
            <a:cxnLst/>
            <a:rect l="l" t="t" r="r" b="b"/>
            <a:pathLst>
              <a:path w="12" h="102" extrusionOk="0">
                <a:moveTo>
                  <a:pt x="12" y="0"/>
                </a:moveTo>
                <a:cubicBezTo>
                  <a:pt x="8" y="8"/>
                  <a:pt x="5" y="18"/>
                  <a:pt x="0" y="26"/>
                </a:cubicBezTo>
                <a:cubicBezTo>
                  <a:pt x="4" y="80"/>
                  <a:pt x="6" y="101"/>
                  <a:pt x="8" y="101"/>
                </a:cubicBezTo>
                <a:cubicBezTo>
                  <a:pt x="11" y="101"/>
                  <a:pt x="12" y="58"/>
                  <a:pt x="12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1"/>
          <p:cNvSpPr/>
          <p:nvPr/>
        </p:nvSpPr>
        <p:spPr>
          <a:xfrm>
            <a:off x="544946" y="4004958"/>
            <a:ext cx="265" cy="993"/>
          </a:xfrm>
          <a:custGeom>
            <a:avLst/>
            <a:gdLst/>
            <a:ahLst/>
            <a:cxnLst/>
            <a:rect l="l" t="t" r="r" b="b"/>
            <a:pathLst>
              <a:path w="4" h="15" extrusionOk="0">
                <a:moveTo>
                  <a:pt x="4" y="0"/>
                </a:moveTo>
                <a:lnTo>
                  <a:pt x="0" y="4"/>
                </a:lnTo>
                <a:cubicBezTo>
                  <a:pt x="0" y="7"/>
                  <a:pt x="4" y="11"/>
                  <a:pt x="4" y="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1"/>
          <p:cNvSpPr/>
          <p:nvPr/>
        </p:nvSpPr>
        <p:spPr>
          <a:xfrm>
            <a:off x="543490" y="3975840"/>
            <a:ext cx="11713" cy="29184"/>
          </a:xfrm>
          <a:custGeom>
            <a:avLst/>
            <a:gdLst/>
            <a:ahLst/>
            <a:cxnLst/>
            <a:rect l="l" t="t" r="r" b="b"/>
            <a:pathLst>
              <a:path w="177" h="441" extrusionOk="0">
                <a:moveTo>
                  <a:pt x="1" y="1"/>
                </a:moveTo>
                <a:lnTo>
                  <a:pt x="1" y="1"/>
                </a:lnTo>
                <a:cubicBezTo>
                  <a:pt x="58" y="191"/>
                  <a:pt x="47" y="299"/>
                  <a:pt x="26" y="440"/>
                </a:cubicBezTo>
                <a:cubicBezTo>
                  <a:pt x="76" y="393"/>
                  <a:pt x="126" y="347"/>
                  <a:pt x="177" y="299"/>
                </a:cubicBezTo>
                <a:lnTo>
                  <a:pt x="87" y="148"/>
                </a:lnTo>
                <a:lnTo>
                  <a:pt x="1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1"/>
          <p:cNvSpPr/>
          <p:nvPr/>
        </p:nvSpPr>
        <p:spPr>
          <a:xfrm>
            <a:off x="681932" y="3523123"/>
            <a:ext cx="1324" cy="4103"/>
          </a:xfrm>
          <a:custGeom>
            <a:avLst/>
            <a:gdLst/>
            <a:ahLst/>
            <a:cxnLst/>
            <a:rect l="l" t="t" r="r" b="b"/>
            <a:pathLst>
              <a:path w="20" h="62" extrusionOk="0">
                <a:moveTo>
                  <a:pt x="1" y="0"/>
                </a:moveTo>
                <a:cubicBezTo>
                  <a:pt x="9" y="22"/>
                  <a:pt x="12" y="40"/>
                  <a:pt x="19" y="62"/>
                </a:cubicBezTo>
                <a:cubicBezTo>
                  <a:pt x="12" y="36"/>
                  <a:pt x="9" y="18"/>
                  <a:pt x="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1"/>
          <p:cNvSpPr/>
          <p:nvPr/>
        </p:nvSpPr>
        <p:spPr>
          <a:xfrm>
            <a:off x="1164562" y="4042150"/>
            <a:ext cx="66" cy="1721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0" y="25"/>
                </a:moveTo>
                <a:lnTo>
                  <a:pt x="0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1"/>
          <p:cNvSpPr/>
          <p:nvPr/>
        </p:nvSpPr>
        <p:spPr>
          <a:xfrm>
            <a:off x="858228" y="3472034"/>
            <a:ext cx="265" cy="2250"/>
          </a:xfrm>
          <a:custGeom>
            <a:avLst/>
            <a:gdLst/>
            <a:ahLst/>
            <a:cxnLst/>
            <a:rect l="l" t="t" r="r" b="b"/>
            <a:pathLst>
              <a:path w="4" h="34" extrusionOk="0">
                <a:moveTo>
                  <a:pt x="3" y="34"/>
                </a:moveTo>
                <a:cubicBezTo>
                  <a:pt x="0" y="23"/>
                  <a:pt x="0" y="12"/>
                  <a:pt x="0" y="1"/>
                </a:cubicBezTo>
                <a:cubicBezTo>
                  <a:pt x="0" y="12"/>
                  <a:pt x="0" y="23"/>
                  <a:pt x="3" y="34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561821" y="3588969"/>
            <a:ext cx="1787" cy="4302"/>
          </a:xfrm>
          <a:custGeom>
            <a:avLst/>
            <a:gdLst/>
            <a:ahLst/>
            <a:cxnLst/>
            <a:rect l="l" t="t" r="r" b="b"/>
            <a:pathLst>
              <a:path w="27" h="65" extrusionOk="0">
                <a:moveTo>
                  <a:pt x="8" y="1"/>
                </a:moveTo>
                <a:cubicBezTo>
                  <a:pt x="1" y="1"/>
                  <a:pt x="1" y="19"/>
                  <a:pt x="15" y="64"/>
                </a:cubicBezTo>
                <a:cubicBezTo>
                  <a:pt x="15" y="39"/>
                  <a:pt x="18" y="28"/>
                  <a:pt x="26" y="18"/>
                </a:cubicBezTo>
                <a:cubicBezTo>
                  <a:pt x="18" y="7"/>
                  <a:pt x="12" y="1"/>
                  <a:pt x="8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1"/>
          <p:cNvSpPr/>
          <p:nvPr/>
        </p:nvSpPr>
        <p:spPr>
          <a:xfrm>
            <a:off x="865574" y="3610344"/>
            <a:ext cx="728" cy="1985"/>
          </a:xfrm>
          <a:custGeom>
            <a:avLst/>
            <a:gdLst/>
            <a:ahLst/>
            <a:cxnLst/>
            <a:rect l="l" t="t" r="r" b="b"/>
            <a:pathLst>
              <a:path w="11" h="30" extrusionOk="0">
                <a:moveTo>
                  <a:pt x="1" y="1"/>
                </a:moveTo>
                <a:lnTo>
                  <a:pt x="11" y="29"/>
                </a:lnTo>
                <a:lnTo>
                  <a:pt x="11" y="15"/>
                </a:lnTo>
                <a:cubicBezTo>
                  <a:pt x="7" y="8"/>
                  <a:pt x="4" y="4"/>
                  <a:pt x="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1"/>
          <p:cNvSpPr/>
          <p:nvPr/>
        </p:nvSpPr>
        <p:spPr>
          <a:xfrm>
            <a:off x="237487" y="4259541"/>
            <a:ext cx="2316" cy="12706"/>
          </a:xfrm>
          <a:custGeom>
            <a:avLst/>
            <a:gdLst/>
            <a:ahLst/>
            <a:cxnLst/>
            <a:rect l="l" t="t" r="r" b="b"/>
            <a:pathLst>
              <a:path w="35" h="192" extrusionOk="0">
                <a:moveTo>
                  <a:pt x="19" y="1"/>
                </a:moveTo>
                <a:cubicBezTo>
                  <a:pt x="5" y="1"/>
                  <a:pt x="0" y="49"/>
                  <a:pt x="34" y="192"/>
                </a:cubicBezTo>
                <a:cubicBezTo>
                  <a:pt x="27" y="141"/>
                  <a:pt x="20" y="105"/>
                  <a:pt x="16" y="73"/>
                </a:cubicBezTo>
                <a:cubicBezTo>
                  <a:pt x="16" y="44"/>
                  <a:pt x="16" y="19"/>
                  <a:pt x="20" y="1"/>
                </a:cubicBezTo>
                <a:cubicBezTo>
                  <a:pt x="20" y="1"/>
                  <a:pt x="19" y="1"/>
                  <a:pt x="19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1"/>
          <p:cNvSpPr/>
          <p:nvPr/>
        </p:nvSpPr>
        <p:spPr>
          <a:xfrm>
            <a:off x="437673" y="4506779"/>
            <a:ext cx="9530" cy="8669"/>
          </a:xfrm>
          <a:custGeom>
            <a:avLst/>
            <a:gdLst/>
            <a:ahLst/>
            <a:cxnLst/>
            <a:rect l="l" t="t" r="r" b="b"/>
            <a:pathLst>
              <a:path w="144" h="131" extrusionOk="0">
                <a:moveTo>
                  <a:pt x="54" y="1"/>
                </a:moveTo>
                <a:lnTo>
                  <a:pt x="0" y="47"/>
                </a:lnTo>
                <a:cubicBezTo>
                  <a:pt x="47" y="76"/>
                  <a:pt x="93" y="109"/>
                  <a:pt x="144" y="130"/>
                </a:cubicBezTo>
                <a:cubicBezTo>
                  <a:pt x="108" y="98"/>
                  <a:pt x="93" y="79"/>
                  <a:pt x="82" y="58"/>
                </a:cubicBezTo>
                <a:cubicBezTo>
                  <a:pt x="72" y="41"/>
                  <a:pt x="68" y="26"/>
                  <a:pt x="54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1"/>
          <p:cNvSpPr/>
          <p:nvPr/>
        </p:nvSpPr>
        <p:spPr>
          <a:xfrm>
            <a:off x="390356" y="4454366"/>
            <a:ext cx="15816" cy="20581"/>
          </a:xfrm>
          <a:custGeom>
            <a:avLst/>
            <a:gdLst/>
            <a:ahLst/>
            <a:cxnLst/>
            <a:rect l="l" t="t" r="r" b="b"/>
            <a:pathLst>
              <a:path w="239" h="311" extrusionOk="0">
                <a:moveTo>
                  <a:pt x="6" y="0"/>
                </a:moveTo>
                <a:cubicBezTo>
                  <a:pt x="0" y="0"/>
                  <a:pt x="21" y="43"/>
                  <a:pt x="95" y="166"/>
                </a:cubicBezTo>
                <a:cubicBezTo>
                  <a:pt x="102" y="169"/>
                  <a:pt x="120" y="194"/>
                  <a:pt x="142" y="220"/>
                </a:cubicBezTo>
                <a:cubicBezTo>
                  <a:pt x="167" y="241"/>
                  <a:pt x="188" y="271"/>
                  <a:pt x="207" y="288"/>
                </a:cubicBezTo>
                <a:cubicBezTo>
                  <a:pt x="219" y="302"/>
                  <a:pt x="229" y="311"/>
                  <a:pt x="232" y="311"/>
                </a:cubicBezTo>
                <a:cubicBezTo>
                  <a:pt x="239" y="311"/>
                  <a:pt x="224" y="281"/>
                  <a:pt x="170" y="194"/>
                </a:cubicBezTo>
                <a:cubicBezTo>
                  <a:pt x="153" y="184"/>
                  <a:pt x="77" y="83"/>
                  <a:pt x="34" y="33"/>
                </a:cubicBezTo>
                <a:cubicBezTo>
                  <a:pt x="20" y="13"/>
                  <a:pt x="9" y="0"/>
                  <a:pt x="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1"/>
          <p:cNvSpPr/>
          <p:nvPr/>
        </p:nvSpPr>
        <p:spPr>
          <a:xfrm>
            <a:off x="433239" y="4144393"/>
            <a:ext cx="10390" cy="12905"/>
          </a:xfrm>
          <a:custGeom>
            <a:avLst/>
            <a:gdLst/>
            <a:ahLst/>
            <a:cxnLst/>
            <a:rect l="l" t="t" r="r" b="b"/>
            <a:pathLst>
              <a:path w="157" h="195" extrusionOk="0">
                <a:moveTo>
                  <a:pt x="106" y="0"/>
                </a:moveTo>
                <a:cubicBezTo>
                  <a:pt x="96" y="8"/>
                  <a:pt x="89" y="15"/>
                  <a:pt x="81" y="22"/>
                </a:cubicBezTo>
                <a:cubicBezTo>
                  <a:pt x="77" y="26"/>
                  <a:pt x="74" y="30"/>
                  <a:pt x="70" y="33"/>
                </a:cubicBezTo>
                <a:cubicBezTo>
                  <a:pt x="63" y="40"/>
                  <a:pt x="59" y="43"/>
                  <a:pt x="59" y="51"/>
                </a:cubicBezTo>
                <a:cubicBezTo>
                  <a:pt x="52" y="65"/>
                  <a:pt x="52" y="76"/>
                  <a:pt x="52" y="91"/>
                </a:cubicBezTo>
                <a:cubicBezTo>
                  <a:pt x="52" y="101"/>
                  <a:pt x="52" y="116"/>
                  <a:pt x="49" y="130"/>
                </a:cubicBezTo>
                <a:cubicBezTo>
                  <a:pt x="41" y="141"/>
                  <a:pt x="27" y="159"/>
                  <a:pt x="6" y="170"/>
                </a:cubicBezTo>
                <a:cubicBezTo>
                  <a:pt x="0" y="188"/>
                  <a:pt x="2" y="194"/>
                  <a:pt x="8" y="194"/>
                </a:cubicBezTo>
                <a:cubicBezTo>
                  <a:pt x="13" y="194"/>
                  <a:pt x="23" y="188"/>
                  <a:pt x="34" y="181"/>
                </a:cubicBezTo>
                <a:cubicBezTo>
                  <a:pt x="45" y="172"/>
                  <a:pt x="59" y="160"/>
                  <a:pt x="66" y="160"/>
                </a:cubicBezTo>
                <a:cubicBezTo>
                  <a:pt x="70" y="160"/>
                  <a:pt x="71" y="165"/>
                  <a:pt x="67" y="177"/>
                </a:cubicBezTo>
                <a:cubicBezTo>
                  <a:pt x="84" y="145"/>
                  <a:pt x="99" y="123"/>
                  <a:pt x="110" y="105"/>
                </a:cubicBezTo>
                <a:cubicBezTo>
                  <a:pt x="114" y="98"/>
                  <a:pt x="117" y="94"/>
                  <a:pt x="117" y="91"/>
                </a:cubicBezTo>
                <a:cubicBezTo>
                  <a:pt x="121" y="83"/>
                  <a:pt x="124" y="80"/>
                  <a:pt x="128" y="76"/>
                </a:cubicBezTo>
                <a:cubicBezTo>
                  <a:pt x="135" y="65"/>
                  <a:pt x="139" y="58"/>
                  <a:pt x="142" y="51"/>
                </a:cubicBezTo>
                <a:cubicBezTo>
                  <a:pt x="157" y="22"/>
                  <a:pt x="146" y="11"/>
                  <a:pt x="106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1"/>
          <p:cNvSpPr/>
          <p:nvPr/>
        </p:nvSpPr>
        <p:spPr>
          <a:xfrm>
            <a:off x="435026" y="4156106"/>
            <a:ext cx="2647" cy="4831"/>
          </a:xfrm>
          <a:custGeom>
            <a:avLst/>
            <a:gdLst/>
            <a:ahLst/>
            <a:cxnLst/>
            <a:rect l="l" t="t" r="r" b="b"/>
            <a:pathLst>
              <a:path w="40" h="73" extrusionOk="0">
                <a:moveTo>
                  <a:pt x="40" y="0"/>
                </a:moveTo>
                <a:lnTo>
                  <a:pt x="40" y="0"/>
                </a:lnTo>
                <a:cubicBezTo>
                  <a:pt x="39" y="2"/>
                  <a:pt x="38" y="5"/>
                  <a:pt x="37" y="7"/>
                </a:cubicBezTo>
                <a:lnTo>
                  <a:pt x="37" y="7"/>
                </a:lnTo>
                <a:cubicBezTo>
                  <a:pt x="38" y="5"/>
                  <a:pt x="39" y="3"/>
                  <a:pt x="40" y="0"/>
                </a:cubicBezTo>
                <a:close/>
                <a:moveTo>
                  <a:pt x="37" y="7"/>
                </a:moveTo>
                <a:lnTo>
                  <a:pt x="37" y="7"/>
                </a:lnTo>
                <a:cubicBezTo>
                  <a:pt x="26" y="26"/>
                  <a:pt x="13" y="46"/>
                  <a:pt x="0" y="72"/>
                </a:cubicBezTo>
                <a:cubicBezTo>
                  <a:pt x="22" y="38"/>
                  <a:pt x="30" y="20"/>
                  <a:pt x="37" y="7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1"/>
          <p:cNvSpPr/>
          <p:nvPr/>
        </p:nvSpPr>
        <p:spPr>
          <a:xfrm>
            <a:off x="696028" y="3567197"/>
            <a:ext cx="3441" cy="8206"/>
          </a:xfrm>
          <a:custGeom>
            <a:avLst/>
            <a:gdLst/>
            <a:ahLst/>
            <a:cxnLst/>
            <a:rect l="l" t="t" r="r" b="b"/>
            <a:pathLst>
              <a:path w="52" h="124" extrusionOk="0">
                <a:moveTo>
                  <a:pt x="40" y="1"/>
                </a:moveTo>
                <a:lnTo>
                  <a:pt x="1" y="124"/>
                </a:lnTo>
                <a:lnTo>
                  <a:pt x="52" y="59"/>
                </a:lnTo>
                <a:lnTo>
                  <a:pt x="40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1"/>
          <p:cNvSpPr/>
          <p:nvPr/>
        </p:nvSpPr>
        <p:spPr>
          <a:xfrm>
            <a:off x="766639" y="3621793"/>
            <a:ext cx="6022" cy="794"/>
          </a:xfrm>
          <a:custGeom>
            <a:avLst/>
            <a:gdLst/>
            <a:ahLst/>
            <a:cxnLst/>
            <a:rect l="l" t="t" r="r" b="b"/>
            <a:pathLst>
              <a:path w="91" h="12" extrusionOk="0">
                <a:moveTo>
                  <a:pt x="91" y="1"/>
                </a:moveTo>
                <a:lnTo>
                  <a:pt x="91" y="1"/>
                </a:lnTo>
                <a:cubicBezTo>
                  <a:pt x="61" y="4"/>
                  <a:pt x="33" y="8"/>
                  <a:pt x="1" y="12"/>
                </a:cubicBezTo>
                <a:cubicBezTo>
                  <a:pt x="29" y="12"/>
                  <a:pt x="58" y="8"/>
                  <a:pt x="9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1"/>
          <p:cNvSpPr/>
          <p:nvPr/>
        </p:nvSpPr>
        <p:spPr>
          <a:xfrm>
            <a:off x="772595" y="3619675"/>
            <a:ext cx="21177" cy="2515"/>
          </a:xfrm>
          <a:custGeom>
            <a:avLst/>
            <a:gdLst/>
            <a:ahLst/>
            <a:cxnLst/>
            <a:rect l="l" t="t" r="r" b="b"/>
            <a:pathLst>
              <a:path w="320" h="38" extrusionOk="0">
                <a:moveTo>
                  <a:pt x="303" y="1"/>
                </a:moveTo>
                <a:lnTo>
                  <a:pt x="303" y="1"/>
                </a:lnTo>
                <a:cubicBezTo>
                  <a:pt x="209" y="4"/>
                  <a:pt x="101" y="22"/>
                  <a:pt x="1" y="33"/>
                </a:cubicBezTo>
                <a:cubicBezTo>
                  <a:pt x="33" y="33"/>
                  <a:pt x="65" y="29"/>
                  <a:pt x="90" y="29"/>
                </a:cubicBezTo>
                <a:cubicBezTo>
                  <a:pt x="144" y="33"/>
                  <a:pt x="187" y="36"/>
                  <a:pt x="224" y="36"/>
                </a:cubicBezTo>
                <a:cubicBezTo>
                  <a:pt x="239" y="37"/>
                  <a:pt x="253" y="37"/>
                  <a:pt x="265" y="37"/>
                </a:cubicBezTo>
                <a:cubicBezTo>
                  <a:pt x="304" y="37"/>
                  <a:pt x="320" y="31"/>
                  <a:pt x="303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noFill/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/>
          <p:cNvSpPr txBox="1">
            <a:spLocks noGrp="1"/>
          </p:cNvSpPr>
          <p:nvPr>
            <p:ph type="ctrTitle"/>
          </p:nvPr>
        </p:nvSpPr>
        <p:spPr>
          <a:xfrm>
            <a:off x="3594425" y="1439275"/>
            <a:ext cx="235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0" name="Google Shape;800;p32"/>
          <p:cNvSpPr txBox="1">
            <a:spLocks noGrp="1"/>
          </p:cNvSpPr>
          <p:nvPr>
            <p:ph type="ctrTitle" idx="2"/>
          </p:nvPr>
        </p:nvSpPr>
        <p:spPr>
          <a:xfrm>
            <a:off x="3594425" y="3014600"/>
            <a:ext cx="235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1" name="Google Shape;801;p32"/>
          <p:cNvSpPr txBox="1">
            <a:spLocks noGrp="1"/>
          </p:cNvSpPr>
          <p:nvPr>
            <p:ph type="ctrTitle" idx="3"/>
          </p:nvPr>
        </p:nvSpPr>
        <p:spPr>
          <a:xfrm flipH="1">
            <a:off x="5873250" y="1439275"/>
            <a:ext cx="235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2" name="Google Shape;802;p32"/>
          <p:cNvSpPr txBox="1">
            <a:spLocks noGrp="1"/>
          </p:cNvSpPr>
          <p:nvPr>
            <p:ph type="ctrTitle" idx="4"/>
          </p:nvPr>
        </p:nvSpPr>
        <p:spPr>
          <a:xfrm flipH="1">
            <a:off x="5873150" y="3014600"/>
            <a:ext cx="235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None/>
              <a:defRPr sz="1800">
                <a:solidFill>
                  <a:srgbClr val="FF8B7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8B70"/>
              </a:buClr>
              <a:buSzPts val="1800"/>
              <a:buFont typeface="Fira Sans Condensed Medium"/>
              <a:buNone/>
              <a:defRPr sz="1800">
                <a:solidFill>
                  <a:srgbClr val="FF8B7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3" name="Google Shape;803;p32"/>
          <p:cNvSpPr txBox="1">
            <a:spLocks noGrp="1"/>
          </p:cNvSpPr>
          <p:nvPr>
            <p:ph type="subTitle" idx="1"/>
          </p:nvPr>
        </p:nvSpPr>
        <p:spPr>
          <a:xfrm>
            <a:off x="3594426" y="1972401"/>
            <a:ext cx="1906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5"/>
          </p:nvPr>
        </p:nvSpPr>
        <p:spPr>
          <a:xfrm>
            <a:off x="3594426" y="3546113"/>
            <a:ext cx="1906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5" name="Google Shape;805;p32"/>
          <p:cNvSpPr txBox="1">
            <a:spLocks noGrp="1"/>
          </p:cNvSpPr>
          <p:nvPr>
            <p:ph type="subTitle" idx="6"/>
          </p:nvPr>
        </p:nvSpPr>
        <p:spPr>
          <a:xfrm flipH="1">
            <a:off x="5873250" y="1972401"/>
            <a:ext cx="1906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32"/>
          <p:cNvSpPr txBox="1">
            <a:spLocks noGrp="1"/>
          </p:cNvSpPr>
          <p:nvPr>
            <p:ph type="subTitle" idx="7"/>
          </p:nvPr>
        </p:nvSpPr>
        <p:spPr>
          <a:xfrm flipH="1">
            <a:off x="5873250" y="3546113"/>
            <a:ext cx="1906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7" name="Google Shape;807;p3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">
    <p:bg>
      <p:bgPr>
        <a:noFill/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3"/>
          <p:cNvSpPr/>
          <p:nvPr/>
        </p:nvSpPr>
        <p:spPr>
          <a:xfrm>
            <a:off x="6775" y="-50"/>
            <a:ext cx="4565100" cy="5143500"/>
          </a:xfrm>
          <a:prstGeom prst="rect">
            <a:avLst/>
          </a:prstGeom>
          <a:solidFill>
            <a:srgbClr val="FF8B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3"/>
          <p:cNvSpPr/>
          <p:nvPr/>
        </p:nvSpPr>
        <p:spPr>
          <a:xfrm rot="2937225">
            <a:off x="2188613" y="640968"/>
            <a:ext cx="4334732" cy="3886149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B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3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3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3"/>
          <p:cNvSpPr txBox="1">
            <a:spLocks noGrp="1"/>
          </p:cNvSpPr>
          <p:nvPr>
            <p:ph type="ctrTitle"/>
          </p:nvPr>
        </p:nvSpPr>
        <p:spPr>
          <a:xfrm flipH="1">
            <a:off x="968318" y="1932475"/>
            <a:ext cx="46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7" name="Google Shape;817;p33"/>
          <p:cNvSpPr txBox="1">
            <a:spLocks noGrp="1"/>
          </p:cNvSpPr>
          <p:nvPr>
            <p:ph type="subTitle" idx="1"/>
          </p:nvPr>
        </p:nvSpPr>
        <p:spPr>
          <a:xfrm>
            <a:off x="968326" y="2594225"/>
            <a:ext cx="2266200" cy="17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 ">
  <p:cSld name="TITLE_ONLY_1_2_1_1_3_1">
    <p:bg>
      <p:bgPr>
        <a:noFill/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4"/>
          <p:cNvSpPr txBox="1">
            <a:spLocks noGrp="1"/>
          </p:cNvSpPr>
          <p:nvPr>
            <p:ph type="ctrTitle"/>
          </p:nvPr>
        </p:nvSpPr>
        <p:spPr>
          <a:xfrm>
            <a:off x="3256401" y="2943163"/>
            <a:ext cx="2637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9B2"/>
              </a:buClr>
              <a:buSzPts val="1800"/>
              <a:buNone/>
              <a:defRPr sz="1800">
                <a:solidFill>
                  <a:srgbClr val="69B9B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Ubuntu Condensed"/>
              <a:buNone/>
              <a:defRPr sz="1800">
                <a:solidFill>
                  <a:srgbClr val="FFD9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820" name="Google Shape;820;p34"/>
          <p:cNvSpPr txBox="1">
            <a:spLocks noGrp="1"/>
          </p:cNvSpPr>
          <p:nvPr>
            <p:ph type="subTitle" idx="1"/>
          </p:nvPr>
        </p:nvSpPr>
        <p:spPr>
          <a:xfrm>
            <a:off x="3256401" y="2276138"/>
            <a:ext cx="3328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ONLY_1_1_1_1_1_1">
    <p:bg>
      <p:bgPr>
        <a:noFill/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5"/>
          <p:cNvSpPr txBox="1">
            <a:spLocks noGrp="1"/>
          </p:cNvSpPr>
          <p:nvPr>
            <p:ph type="ctrTitle"/>
          </p:nvPr>
        </p:nvSpPr>
        <p:spPr>
          <a:xfrm flipH="1">
            <a:off x="939197" y="2682100"/>
            <a:ext cx="4875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3600"/>
              <a:buNone/>
              <a:defRPr sz="4800">
                <a:solidFill>
                  <a:srgbClr val="65C7B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3" name="Google Shape;823;p35"/>
          <p:cNvSpPr txBox="1">
            <a:spLocks noGrp="1"/>
          </p:cNvSpPr>
          <p:nvPr>
            <p:ph type="subTitle" idx="1"/>
          </p:nvPr>
        </p:nvSpPr>
        <p:spPr>
          <a:xfrm flipH="1">
            <a:off x="939317" y="3316475"/>
            <a:ext cx="3300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ONLY_1_2_1_1_1_1">
    <p:bg>
      <p:bgPr>
        <a:solidFill>
          <a:srgbClr val="FFD966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 txBox="1">
            <a:spLocks noGrp="1"/>
          </p:cNvSpPr>
          <p:nvPr>
            <p:ph type="subTitle" idx="1"/>
          </p:nvPr>
        </p:nvSpPr>
        <p:spPr>
          <a:xfrm>
            <a:off x="1876550" y="3821400"/>
            <a:ext cx="26097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6" name="Google Shape;826;p36"/>
          <p:cNvSpPr txBox="1">
            <a:spLocks noGrp="1"/>
          </p:cNvSpPr>
          <p:nvPr>
            <p:ph type="subTitle" idx="2"/>
          </p:nvPr>
        </p:nvSpPr>
        <p:spPr>
          <a:xfrm>
            <a:off x="4638675" y="2153125"/>
            <a:ext cx="26481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7" name="Google Shape;827;p36"/>
          <p:cNvSpPr txBox="1">
            <a:spLocks noGrp="1"/>
          </p:cNvSpPr>
          <p:nvPr>
            <p:ph type="subTitle" idx="3"/>
          </p:nvPr>
        </p:nvSpPr>
        <p:spPr>
          <a:xfrm>
            <a:off x="4657875" y="3821400"/>
            <a:ext cx="26097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8" name="Google Shape;828;p36"/>
          <p:cNvSpPr txBox="1">
            <a:spLocks noGrp="1"/>
          </p:cNvSpPr>
          <p:nvPr>
            <p:ph type="subTitle" idx="4"/>
          </p:nvPr>
        </p:nvSpPr>
        <p:spPr>
          <a:xfrm>
            <a:off x="1876550" y="3473850"/>
            <a:ext cx="26097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29" name="Google Shape;829;p36"/>
          <p:cNvSpPr txBox="1">
            <a:spLocks noGrp="1"/>
          </p:cNvSpPr>
          <p:nvPr>
            <p:ph type="subTitle" idx="5"/>
          </p:nvPr>
        </p:nvSpPr>
        <p:spPr>
          <a:xfrm>
            <a:off x="4657875" y="1795575"/>
            <a:ext cx="26097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30" name="Google Shape;830;p36"/>
          <p:cNvSpPr txBox="1">
            <a:spLocks noGrp="1"/>
          </p:cNvSpPr>
          <p:nvPr>
            <p:ph type="subTitle" idx="6"/>
          </p:nvPr>
        </p:nvSpPr>
        <p:spPr>
          <a:xfrm>
            <a:off x="4657875" y="3473850"/>
            <a:ext cx="26097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31" name="Google Shape;831;p36"/>
          <p:cNvSpPr txBox="1">
            <a:spLocks noGrp="1"/>
          </p:cNvSpPr>
          <p:nvPr>
            <p:ph type="ctrTitle"/>
          </p:nvPr>
        </p:nvSpPr>
        <p:spPr>
          <a:xfrm>
            <a:off x="1089725" y="366575"/>
            <a:ext cx="6964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32" name="Google Shape;832;p36"/>
          <p:cNvSpPr txBox="1">
            <a:spLocks noGrp="1"/>
          </p:cNvSpPr>
          <p:nvPr>
            <p:ph type="subTitle" idx="7"/>
          </p:nvPr>
        </p:nvSpPr>
        <p:spPr>
          <a:xfrm>
            <a:off x="1876550" y="2153125"/>
            <a:ext cx="26097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3" name="Google Shape;833;p36"/>
          <p:cNvSpPr txBox="1">
            <a:spLocks noGrp="1"/>
          </p:cNvSpPr>
          <p:nvPr>
            <p:ph type="subTitle" idx="8"/>
          </p:nvPr>
        </p:nvSpPr>
        <p:spPr>
          <a:xfrm>
            <a:off x="1876550" y="1805575"/>
            <a:ext cx="26097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18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rio"/>
              <a:buNone/>
              <a:defRPr sz="2400">
                <a:solidFill>
                  <a:srgbClr val="F3F3F3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8_1_1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7"/>
          <p:cNvSpPr txBox="1">
            <a:spLocks noGrp="1"/>
          </p:cNvSpPr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36" name="Google Shape;836;p37"/>
          <p:cNvSpPr txBox="1">
            <a:spLocks noGrp="1"/>
          </p:cNvSpPr>
          <p:nvPr>
            <p:ph type="subTitle" idx="1"/>
          </p:nvPr>
        </p:nvSpPr>
        <p:spPr>
          <a:xfrm>
            <a:off x="1095800" y="3128250"/>
            <a:ext cx="16728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7" name="Google Shape;837;p37"/>
          <p:cNvSpPr txBox="1">
            <a:spLocks noGrp="1"/>
          </p:cNvSpPr>
          <p:nvPr>
            <p:ph type="subTitle" idx="2"/>
          </p:nvPr>
        </p:nvSpPr>
        <p:spPr>
          <a:xfrm>
            <a:off x="3735525" y="3128250"/>
            <a:ext cx="16728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8" name="Google Shape;838;p37"/>
          <p:cNvSpPr txBox="1">
            <a:spLocks noGrp="1"/>
          </p:cNvSpPr>
          <p:nvPr>
            <p:ph type="subTitle" idx="3"/>
          </p:nvPr>
        </p:nvSpPr>
        <p:spPr>
          <a:xfrm>
            <a:off x="6375475" y="3128250"/>
            <a:ext cx="16728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9" name="Google Shape;839;p37"/>
          <p:cNvSpPr txBox="1">
            <a:spLocks noGrp="1"/>
          </p:cNvSpPr>
          <p:nvPr>
            <p:ph type="subTitle" idx="4"/>
          </p:nvPr>
        </p:nvSpPr>
        <p:spPr>
          <a:xfrm>
            <a:off x="856325" y="2744450"/>
            <a:ext cx="21516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40" name="Google Shape;840;p37"/>
          <p:cNvSpPr txBox="1">
            <a:spLocks noGrp="1"/>
          </p:cNvSpPr>
          <p:nvPr>
            <p:ph type="subTitle" idx="5"/>
          </p:nvPr>
        </p:nvSpPr>
        <p:spPr>
          <a:xfrm>
            <a:off x="3496200" y="2744450"/>
            <a:ext cx="21516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841" name="Google Shape;841;p37"/>
          <p:cNvSpPr txBox="1">
            <a:spLocks noGrp="1"/>
          </p:cNvSpPr>
          <p:nvPr>
            <p:ph type="subTitle" idx="6"/>
          </p:nvPr>
        </p:nvSpPr>
        <p:spPr>
          <a:xfrm>
            <a:off x="6136075" y="2744450"/>
            <a:ext cx="2151600" cy="5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rio"/>
              <a:buNone/>
              <a:defRPr sz="14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">
  <p:cSld name="CUSTOM_8_2">
    <p:bg>
      <p:bgPr>
        <a:solidFill>
          <a:srgbClr val="FF8B70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8"/>
          <p:cNvSpPr txBox="1">
            <a:spLocks noGrp="1"/>
          </p:cNvSpPr>
          <p:nvPr>
            <p:ph type="ctrTitle"/>
          </p:nvPr>
        </p:nvSpPr>
        <p:spPr>
          <a:xfrm>
            <a:off x="2124200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44" name="Google Shape;844;p38"/>
          <p:cNvSpPr txBox="1">
            <a:spLocks noGrp="1"/>
          </p:cNvSpPr>
          <p:nvPr>
            <p:ph type="subTitle" idx="1"/>
          </p:nvPr>
        </p:nvSpPr>
        <p:spPr>
          <a:xfrm>
            <a:off x="1005700" y="38730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5" name="Google Shape;845;p38"/>
          <p:cNvSpPr txBox="1">
            <a:spLocks noGrp="1"/>
          </p:cNvSpPr>
          <p:nvPr>
            <p:ph type="subTitle" idx="2"/>
          </p:nvPr>
        </p:nvSpPr>
        <p:spPr>
          <a:xfrm>
            <a:off x="3496100" y="38730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6" name="Google Shape;846;p38"/>
          <p:cNvSpPr txBox="1">
            <a:spLocks noGrp="1"/>
          </p:cNvSpPr>
          <p:nvPr>
            <p:ph type="subTitle" idx="3"/>
          </p:nvPr>
        </p:nvSpPr>
        <p:spPr>
          <a:xfrm>
            <a:off x="5986500" y="38730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7" name="Google Shape;847;p38"/>
          <p:cNvSpPr txBox="1">
            <a:spLocks noGrp="1"/>
          </p:cNvSpPr>
          <p:nvPr>
            <p:ph type="subTitle" idx="4"/>
          </p:nvPr>
        </p:nvSpPr>
        <p:spPr>
          <a:xfrm>
            <a:off x="1005700" y="22789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8" name="Google Shape;848;p38"/>
          <p:cNvSpPr txBox="1">
            <a:spLocks noGrp="1"/>
          </p:cNvSpPr>
          <p:nvPr>
            <p:ph type="subTitle" idx="5"/>
          </p:nvPr>
        </p:nvSpPr>
        <p:spPr>
          <a:xfrm>
            <a:off x="3496100" y="22789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9" name="Google Shape;849;p38"/>
          <p:cNvSpPr txBox="1">
            <a:spLocks noGrp="1"/>
          </p:cNvSpPr>
          <p:nvPr>
            <p:ph type="subTitle" idx="6"/>
          </p:nvPr>
        </p:nvSpPr>
        <p:spPr>
          <a:xfrm>
            <a:off x="5986500" y="2278975"/>
            <a:ext cx="2151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CUSTOM_1_2_1_1">
    <p:bg>
      <p:bgPr>
        <a:noFill/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9"/>
          <p:cNvSpPr txBox="1">
            <a:spLocks noGrp="1"/>
          </p:cNvSpPr>
          <p:nvPr>
            <p:ph type="ctrTitle"/>
          </p:nvPr>
        </p:nvSpPr>
        <p:spPr>
          <a:xfrm flipH="1">
            <a:off x="1533059" y="1926513"/>
            <a:ext cx="28788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2" name="Google Shape;852;p39"/>
          <p:cNvSpPr txBox="1">
            <a:spLocks noGrp="1"/>
          </p:cNvSpPr>
          <p:nvPr>
            <p:ph type="subTitle" idx="1"/>
          </p:nvPr>
        </p:nvSpPr>
        <p:spPr>
          <a:xfrm>
            <a:off x="1948862" y="2385288"/>
            <a:ext cx="20472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3" name="Google Shape;853;p39"/>
          <p:cNvSpPr txBox="1">
            <a:spLocks noGrp="1"/>
          </p:cNvSpPr>
          <p:nvPr>
            <p:ph type="ctrTitle" idx="2"/>
          </p:nvPr>
        </p:nvSpPr>
        <p:spPr>
          <a:xfrm flipH="1">
            <a:off x="4683000" y="1926513"/>
            <a:ext cx="28788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3"/>
          </p:nvPr>
        </p:nvSpPr>
        <p:spPr>
          <a:xfrm>
            <a:off x="5098800" y="2385288"/>
            <a:ext cx="20472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_1_2_1">
    <p:bg>
      <p:bgPr>
        <a:noFill/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 txBox="1">
            <a:spLocks noGrp="1"/>
          </p:cNvSpPr>
          <p:nvPr>
            <p:ph type="ctrTitle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TITLE_ONLY_1_2_1_1_1_1_2_1">
    <p:bg>
      <p:bgPr>
        <a:noFill/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41"/>
          <p:cNvGrpSpPr/>
          <p:nvPr/>
        </p:nvGrpSpPr>
        <p:grpSpPr>
          <a:xfrm>
            <a:off x="4287875" y="406774"/>
            <a:ext cx="4340850" cy="4128139"/>
            <a:chOff x="4287875" y="406799"/>
            <a:chExt cx="4340850" cy="4128139"/>
          </a:xfrm>
        </p:grpSpPr>
        <p:grpSp>
          <p:nvGrpSpPr>
            <p:cNvPr id="859" name="Google Shape;859;p41"/>
            <p:cNvGrpSpPr/>
            <p:nvPr/>
          </p:nvGrpSpPr>
          <p:grpSpPr>
            <a:xfrm>
              <a:off x="5005700" y="406799"/>
              <a:ext cx="3623025" cy="4128139"/>
              <a:chOff x="5005700" y="406799"/>
              <a:chExt cx="3623025" cy="4128139"/>
            </a:xfrm>
          </p:grpSpPr>
          <p:sp>
            <p:nvSpPr>
              <p:cNvPr id="860" name="Google Shape;860;p41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1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41"/>
            <p:cNvGrpSpPr/>
            <p:nvPr/>
          </p:nvGrpSpPr>
          <p:grpSpPr>
            <a:xfrm>
              <a:off x="4287875" y="406799"/>
              <a:ext cx="3623025" cy="4128139"/>
              <a:chOff x="5005700" y="406799"/>
              <a:chExt cx="3623025" cy="4128139"/>
            </a:xfrm>
          </p:grpSpPr>
          <p:sp>
            <p:nvSpPr>
              <p:cNvPr id="865" name="Google Shape;865;p41"/>
              <p:cNvSpPr/>
              <p:nvPr/>
            </p:nvSpPr>
            <p:spPr>
              <a:xfrm rot="5400000">
                <a:off x="65470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1"/>
              <p:cNvSpPr/>
              <p:nvPr/>
            </p:nvSpPr>
            <p:spPr>
              <a:xfrm rot="-5400000">
                <a:off x="65470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1"/>
              <p:cNvSpPr/>
              <p:nvPr/>
            </p:nvSpPr>
            <p:spPr>
              <a:xfrm rot="5400000">
                <a:off x="4899956" y="512544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 rot="-5400000">
                <a:off x="4899956" y="2453269"/>
                <a:ext cx="2187414" cy="1975925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24863" extrusionOk="0">
                    <a:moveTo>
                      <a:pt x="17644" y="1980"/>
                    </a:moveTo>
                    <a:cubicBezTo>
                      <a:pt x="17644" y="2106"/>
                      <a:pt x="17644" y="2206"/>
                      <a:pt x="17745" y="2206"/>
                    </a:cubicBezTo>
                    <a:lnTo>
                      <a:pt x="17544" y="2206"/>
                    </a:lnTo>
                    <a:lnTo>
                      <a:pt x="17544" y="1980"/>
                    </a:lnTo>
                    <a:close/>
                    <a:moveTo>
                      <a:pt x="16291" y="3359"/>
                    </a:moveTo>
                    <a:lnTo>
                      <a:pt x="16291" y="3459"/>
                    </a:lnTo>
                    <a:lnTo>
                      <a:pt x="16166" y="3459"/>
                    </a:lnTo>
                    <a:lnTo>
                      <a:pt x="16291" y="3359"/>
                    </a:lnTo>
                    <a:close/>
                    <a:moveTo>
                      <a:pt x="2807" y="10978"/>
                    </a:moveTo>
                    <a:lnTo>
                      <a:pt x="2807" y="11178"/>
                    </a:lnTo>
                    <a:lnTo>
                      <a:pt x="2507" y="11178"/>
                    </a:lnTo>
                    <a:lnTo>
                      <a:pt x="2507" y="10978"/>
                    </a:lnTo>
                    <a:close/>
                    <a:moveTo>
                      <a:pt x="4487" y="12331"/>
                    </a:moveTo>
                    <a:lnTo>
                      <a:pt x="4487" y="12432"/>
                    </a:lnTo>
                    <a:cubicBezTo>
                      <a:pt x="4386" y="12432"/>
                      <a:pt x="4261" y="12331"/>
                      <a:pt x="4261" y="12331"/>
                    </a:cubicBezTo>
                    <a:close/>
                    <a:moveTo>
                      <a:pt x="26817" y="12331"/>
                    </a:moveTo>
                    <a:cubicBezTo>
                      <a:pt x="27043" y="12432"/>
                      <a:pt x="27143" y="12632"/>
                      <a:pt x="27344" y="12757"/>
                    </a:cubicBezTo>
                    <a:cubicBezTo>
                      <a:pt x="27043" y="12632"/>
                      <a:pt x="26817" y="12632"/>
                      <a:pt x="26517" y="12632"/>
                    </a:cubicBezTo>
                    <a:cubicBezTo>
                      <a:pt x="26617" y="12532"/>
                      <a:pt x="26717" y="12432"/>
                      <a:pt x="26817" y="12331"/>
                    </a:cubicBezTo>
                    <a:close/>
                    <a:moveTo>
                      <a:pt x="27670" y="12958"/>
                    </a:moveTo>
                    <a:cubicBezTo>
                      <a:pt x="27770" y="12958"/>
                      <a:pt x="27870" y="13058"/>
                      <a:pt x="27970" y="13058"/>
                    </a:cubicBezTo>
                    <a:lnTo>
                      <a:pt x="27670" y="13058"/>
                    </a:lnTo>
                    <a:lnTo>
                      <a:pt x="27670" y="12958"/>
                    </a:lnTo>
                    <a:close/>
                    <a:moveTo>
                      <a:pt x="28196" y="12532"/>
                    </a:moveTo>
                    <a:cubicBezTo>
                      <a:pt x="28597" y="12632"/>
                      <a:pt x="28697" y="12858"/>
                      <a:pt x="28822" y="13058"/>
                    </a:cubicBezTo>
                    <a:lnTo>
                      <a:pt x="28196" y="13058"/>
                    </a:lnTo>
                    <a:lnTo>
                      <a:pt x="28196" y="12532"/>
                    </a:lnTo>
                    <a:close/>
                    <a:moveTo>
                      <a:pt x="29850" y="12958"/>
                    </a:moveTo>
                    <a:lnTo>
                      <a:pt x="29850" y="13058"/>
                    </a:lnTo>
                    <a:lnTo>
                      <a:pt x="29750" y="13058"/>
                    </a:lnTo>
                    <a:lnTo>
                      <a:pt x="29750" y="12958"/>
                    </a:lnTo>
                    <a:cubicBezTo>
                      <a:pt x="29750" y="13058"/>
                      <a:pt x="29650" y="13058"/>
                      <a:pt x="29650" y="13058"/>
                    </a:cubicBezTo>
                    <a:cubicBezTo>
                      <a:pt x="29650" y="12958"/>
                      <a:pt x="29750" y="12958"/>
                      <a:pt x="29750" y="12958"/>
                    </a:cubicBezTo>
                    <a:lnTo>
                      <a:pt x="29750" y="12958"/>
                    </a:lnTo>
                    <a:lnTo>
                      <a:pt x="29750" y="12958"/>
                    </a:lnTo>
                    <a:close/>
                    <a:moveTo>
                      <a:pt x="29449" y="13158"/>
                    </a:moveTo>
                    <a:cubicBezTo>
                      <a:pt x="29324" y="13259"/>
                      <a:pt x="29324" y="13259"/>
                      <a:pt x="29223" y="13259"/>
                    </a:cubicBezTo>
                    <a:lnTo>
                      <a:pt x="29324" y="13158"/>
                    </a:lnTo>
                    <a:close/>
                    <a:moveTo>
                      <a:pt x="29123" y="13484"/>
                    </a:moveTo>
                    <a:cubicBezTo>
                      <a:pt x="29223" y="13585"/>
                      <a:pt x="29223" y="13585"/>
                      <a:pt x="29324" y="13585"/>
                    </a:cubicBezTo>
                    <a:lnTo>
                      <a:pt x="29324" y="13685"/>
                    </a:lnTo>
                    <a:cubicBezTo>
                      <a:pt x="29223" y="13585"/>
                      <a:pt x="29123" y="13585"/>
                      <a:pt x="29123" y="13585"/>
                    </a:cubicBezTo>
                    <a:lnTo>
                      <a:pt x="29123" y="13484"/>
                    </a:lnTo>
                    <a:close/>
                    <a:moveTo>
                      <a:pt x="30076" y="14311"/>
                    </a:moveTo>
                    <a:lnTo>
                      <a:pt x="30076" y="14412"/>
                    </a:lnTo>
                    <a:lnTo>
                      <a:pt x="29750" y="14412"/>
                    </a:lnTo>
                    <a:lnTo>
                      <a:pt x="29750" y="14311"/>
                    </a:lnTo>
                    <a:close/>
                    <a:moveTo>
                      <a:pt x="16166" y="21630"/>
                    </a:moveTo>
                    <a:cubicBezTo>
                      <a:pt x="16066" y="21930"/>
                      <a:pt x="15865" y="22031"/>
                      <a:pt x="15539" y="22156"/>
                    </a:cubicBezTo>
                    <a:lnTo>
                      <a:pt x="15539" y="21630"/>
                    </a:lnTo>
                    <a:close/>
                    <a:moveTo>
                      <a:pt x="15138" y="22356"/>
                    </a:moveTo>
                    <a:cubicBezTo>
                      <a:pt x="15138" y="22457"/>
                      <a:pt x="15138" y="22457"/>
                      <a:pt x="15038" y="22557"/>
                    </a:cubicBezTo>
                    <a:lnTo>
                      <a:pt x="15038" y="22356"/>
                    </a:lnTo>
                    <a:close/>
                    <a:moveTo>
                      <a:pt x="15439" y="22457"/>
                    </a:moveTo>
                    <a:cubicBezTo>
                      <a:pt x="15439" y="22557"/>
                      <a:pt x="15439" y="22557"/>
                      <a:pt x="15539" y="22557"/>
                    </a:cubicBezTo>
                    <a:cubicBezTo>
                      <a:pt x="15539" y="22657"/>
                      <a:pt x="15439" y="22657"/>
                      <a:pt x="15439" y="22657"/>
                    </a:cubicBezTo>
                    <a:lnTo>
                      <a:pt x="15439" y="22457"/>
                    </a:lnTo>
                    <a:close/>
                    <a:moveTo>
                      <a:pt x="15665" y="22783"/>
                    </a:moveTo>
                    <a:cubicBezTo>
                      <a:pt x="15665" y="22883"/>
                      <a:pt x="15765" y="22883"/>
                      <a:pt x="15765" y="22883"/>
                    </a:cubicBezTo>
                    <a:lnTo>
                      <a:pt x="15765" y="22983"/>
                    </a:lnTo>
                    <a:lnTo>
                      <a:pt x="15665" y="22983"/>
                    </a:lnTo>
                    <a:lnTo>
                      <a:pt x="15665" y="22883"/>
                    </a:lnTo>
                    <a:lnTo>
                      <a:pt x="15665" y="22783"/>
                    </a:lnTo>
                    <a:close/>
                    <a:moveTo>
                      <a:pt x="14186" y="22883"/>
                    </a:moveTo>
                    <a:cubicBezTo>
                      <a:pt x="14186" y="22983"/>
                      <a:pt x="14186" y="22983"/>
                      <a:pt x="14286" y="23083"/>
                    </a:cubicBezTo>
                    <a:lnTo>
                      <a:pt x="14086" y="23083"/>
                    </a:lnTo>
                    <a:lnTo>
                      <a:pt x="14086" y="22883"/>
                    </a:lnTo>
                    <a:close/>
                    <a:moveTo>
                      <a:pt x="25063" y="0"/>
                    </a:moveTo>
                    <a:cubicBezTo>
                      <a:pt x="24837" y="226"/>
                      <a:pt x="24737" y="326"/>
                      <a:pt x="24637" y="326"/>
                    </a:cubicBezTo>
                    <a:cubicBezTo>
                      <a:pt x="24311" y="527"/>
                      <a:pt x="24010" y="727"/>
                      <a:pt x="23685" y="853"/>
                    </a:cubicBezTo>
                    <a:cubicBezTo>
                      <a:pt x="23183" y="953"/>
                      <a:pt x="22657" y="953"/>
                      <a:pt x="21930" y="1053"/>
                    </a:cubicBezTo>
                    <a:cubicBezTo>
                      <a:pt x="21722" y="885"/>
                      <a:pt x="21463" y="834"/>
                      <a:pt x="21181" y="834"/>
                    </a:cubicBezTo>
                    <a:cubicBezTo>
                      <a:pt x="20750" y="834"/>
                      <a:pt x="20264" y="953"/>
                      <a:pt x="19825" y="953"/>
                    </a:cubicBezTo>
                    <a:cubicBezTo>
                      <a:pt x="19524" y="1053"/>
                      <a:pt x="19299" y="1153"/>
                      <a:pt x="18998" y="1254"/>
                    </a:cubicBezTo>
                    <a:cubicBezTo>
                      <a:pt x="18998" y="853"/>
                      <a:pt x="18898" y="627"/>
                      <a:pt x="18898" y="326"/>
                    </a:cubicBezTo>
                    <a:lnTo>
                      <a:pt x="18672" y="326"/>
                    </a:lnTo>
                    <a:cubicBezTo>
                      <a:pt x="18672" y="853"/>
                      <a:pt x="18572" y="1254"/>
                      <a:pt x="18472" y="1780"/>
                    </a:cubicBezTo>
                    <a:cubicBezTo>
                      <a:pt x="18171" y="1780"/>
                      <a:pt x="17745" y="1680"/>
                      <a:pt x="17319" y="1579"/>
                    </a:cubicBezTo>
                    <a:lnTo>
                      <a:pt x="17319" y="853"/>
                    </a:lnTo>
                    <a:cubicBezTo>
                      <a:pt x="16692" y="727"/>
                      <a:pt x="16066" y="527"/>
                      <a:pt x="15339" y="527"/>
                    </a:cubicBezTo>
                    <a:cubicBezTo>
                      <a:pt x="15193" y="507"/>
                      <a:pt x="15048" y="499"/>
                      <a:pt x="14903" y="499"/>
                    </a:cubicBezTo>
                    <a:cubicBezTo>
                      <a:pt x="14321" y="499"/>
                      <a:pt x="13740" y="627"/>
                      <a:pt x="13158" y="627"/>
                    </a:cubicBezTo>
                    <a:cubicBezTo>
                      <a:pt x="10953" y="727"/>
                      <a:pt x="8772" y="727"/>
                      <a:pt x="6567" y="853"/>
                    </a:cubicBezTo>
                    <a:cubicBezTo>
                      <a:pt x="5840" y="953"/>
                      <a:pt x="5113" y="1053"/>
                      <a:pt x="4487" y="1153"/>
                    </a:cubicBezTo>
                    <a:cubicBezTo>
                      <a:pt x="4261" y="1579"/>
                      <a:pt x="4161" y="1880"/>
                      <a:pt x="4161" y="2306"/>
                    </a:cubicBezTo>
                    <a:cubicBezTo>
                      <a:pt x="4007" y="2277"/>
                      <a:pt x="3844" y="2265"/>
                      <a:pt x="3678" y="2265"/>
                    </a:cubicBezTo>
                    <a:cubicBezTo>
                      <a:pt x="3278" y="2265"/>
                      <a:pt x="2861" y="2336"/>
                      <a:pt x="2507" y="2407"/>
                    </a:cubicBezTo>
                    <a:cubicBezTo>
                      <a:pt x="2181" y="2507"/>
                      <a:pt x="1654" y="2507"/>
                      <a:pt x="1454" y="2732"/>
                    </a:cubicBezTo>
                    <a:lnTo>
                      <a:pt x="0" y="4186"/>
                    </a:lnTo>
                    <a:cubicBezTo>
                      <a:pt x="101" y="4386"/>
                      <a:pt x="201" y="4487"/>
                      <a:pt x="301" y="4612"/>
                    </a:cubicBezTo>
                    <a:cubicBezTo>
                      <a:pt x="502" y="4913"/>
                      <a:pt x="827" y="5113"/>
                      <a:pt x="928" y="5439"/>
                    </a:cubicBezTo>
                    <a:cubicBezTo>
                      <a:pt x="1128" y="5965"/>
                      <a:pt x="1128" y="6492"/>
                      <a:pt x="1354" y="6993"/>
                    </a:cubicBezTo>
                    <a:cubicBezTo>
                      <a:pt x="727" y="7620"/>
                      <a:pt x="1128" y="8371"/>
                      <a:pt x="1128" y="9098"/>
                    </a:cubicBezTo>
                    <a:cubicBezTo>
                      <a:pt x="1253" y="9299"/>
                      <a:pt x="1454" y="9499"/>
                      <a:pt x="1554" y="9825"/>
                    </a:cubicBezTo>
                    <a:cubicBezTo>
                      <a:pt x="1028" y="9825"/>
                      <a:pt x="727" y="9825"/>
                      <a:pt x="301" y="9925"/>
                    </a:cubicBezTo>
                    <a:lnTo>
                      <a:pt x="301" y="10026"/>
                    </a:lnTo>
                    <a:cubicBezTo>
                      <a:pt x="928" y="10126"/>
                      <a:pt x="1554" y="10126"/>
                      <a:pt x="2281" y="10251"/>
                    </a:cubicBezTo>
                    <a:cubicBezTo>
                      <a:pt x="2281" y="10652"/>
                      <a:pt x="2181" y="10978"/>
                      <a:pt x="2080" y="11279"/>
                    </a:cubicBezTo>
                    <a:cubicBezTo>
                      <a:pt x="1755" y="11279"/>
                      <a:pt x="1454" y="11379"/>
                      <a:pt x="1028" y="11379"/>
                    </a:cubicBezTo>
                    <a:cubicBezTo>
                      <a:pt x="928" y="11905"/>
                      <a:pt x="627" y="12532"/>
                      <a:pt x="627" y="13158"/>
                    </a:cubicBezTo>
                    <a:cubicBezTo>
                      <a:pt x="502" y="13885"/>
                      <a:pt x="727" y="14512"/>
                      <a:pt x="727" y="15264"/>
                    </a:cubicBezTo>
                    <a:cubicBezTo>
                      <a:pt x="928" y="17244"/>
                      <a:pt x="1028" y="19324"/>
                      <a:pt x="1128" y="21304"/>
                    </a:cubicBezTo>
                    <a:cubicBezTo>
                      <a:pt x="1253" y="21930"/>
                      <a:pt x="1354" y="22657"/>
                      <a:pt x="1454" y="23284"/>
                    </a:cubicBezTo>
                    <a:cubicBezTo>
                      <a:pt x="1914" y="23463"/>
                      <a:pt x="2340" y="23535"/>
                      <a:pt x="2741" y="23535"/>
                    </a:cubicBezTo>
                    <a:cubicBezTo>
                      <a:pt x="3520" y="23535"/>
                      <a:pt x="4209" y="23264"/>
                      <a:pt x="4888" y="22983"/>
                    </a:cubicBezTo>
                    <a:cubicBezTo>
                      <a:pt x="4888" y="23184"/>
                      <a:pt x="5013" y="23509"/>
                      <a:pt x="5213" y="23710"/>
                    </a:cubicBezTo>
                    <a:cubicBezTo>
                      <a:pt x="5639" y="24136"/>
                      <a:pt x="6141" y="24437"/>
                      <a:pt x="6667" y="24863"/>
                    </a:cubicBezTo>
                    <a:cubicBezTo>
                      <a:pt x="6893" y="24763"/>
                      <a:pt x="6993" y="24662"/>
                      <a:pt x="7093" y="24537"/>
                    </a:cubicBezTo>
                    <a:cubicBezTo>
                      <a:pt x="7394" y="24437"/>
                      <a:pt x="7720" y="24236"/>
                      <a:pt x="8020" y="24136"/>
                    </a:cubicBezTo>
                    <a:cubicBezTo>
                      <a:pt x="8547" y="24036"/>
                      <a:pt x="9173" y="24036"/>
                      <a:pt x="9800" y="23910"/>
                    </a:cubicBezTo>
                    <a:cubicBezTo>
                      <a:pt x="10123" y="24130"/>
                      <a:pt x="10472" y="24183"/>
                      <a:pt x="10851" y="24183"/>
                    </a:cubicBezTo>
                    <a:cubicBezTo>
                      <a:pt x="11208" y="24183"/>
                      <a:pt x="11592" y="24136"/>
                      <a:pt x="12005" y="24136"/>
                    </a:cubicBezTo>
                    <a:cubicBezTo>
                      <a:pt x="12206" y="24036"/>
                      <a:pt x="12406" y="23910"/>
                      <a:pt x="12732" y="23810"/>
                    </a:cubicBezTo>
                    <a:cubicBezTo>
                      <a:pt x="12832" y="24136"/>
                      <a:pt x="12832" y="24437"/>
                      <a:pt x="12832" y="24763"/>
                    </a:cubicBezTo>
                    <a:lnTo>
                      <a:pt x="13033" y="24763"/>
                    </a:lnTo>
                    <a:cubicBezTo>
                      <a:pt x="13158" y="24236"/>
                      <a:pt x="13158" y="23810"/>
                      <a:pt x="13258" y="23284"/>
                    </a:cubicBezTo>
                    <a:cubicBezTo>
                      <a:pt x="13885" y="23284"/>
                      <a:pt x="14512" y="23610"/>
                      <a:pt x="15038" y="23610"/>
                    </a:cubicBezTo>
                    <a:cubicBezTo>
                      <a:pt x="15038" y="23810"/>
                      <a:pt x="15138" y="24036"/>
                      <a:pt x="15138" y="24336"/>
                    </a:cubicBezTo>
                    <a:cubicBezTo>
                      <a:pt x="15665" y="24437"/>
                      <a:pt x="16391" y="24537"/>
                      <a:pt x="17118" y="24662"/>
                    </a:cubicBezTo>
                    <a:cubicBezTo>
                      <a:pt x="17845" y="24662"/>
                      <a:pt x="18572" y="24437"/>
                      <a:pt x="19299" y="24437"/>
                    </a:cubicBezTo>
                    <a:cubicBezTo>
                      <a:pt x="21504" y="24336"/>
                      <a:pt x="23685" y="24236"/>
                      <a:pt x="25890" y="24036"/>
                    </a:cubicBezTo>
                    <a:cubicBezTo>
                      <a:pt x="26517" y="24036"/>
                      <a:pt x="27244" y="23810"/>
                      <a:pt x="27970" y="23710"/>
                    </a:cubicBezTo>
                    <a:cubicBezTo>
                      <a:pt x="28071" y="23509"/>
                      <a:pt x="28071" y="23409"/>
                      <a:pt x="28196" y="23184"/>
                    </a:cubicBezTo>
                    <a:cubicBezTo>
                      <a:pt x="28697" y="23184"/>
                      <a:pt x="29223" y="23184"/>
                      <a:pt x="29850" y="23083"/>
                    </a:cubicBezTo>
                    <a:cubicBezTo>
                      <a:pt x="30176" y="22983"/>
                      <a:pt x="30577" y="22983"/>
                      <a:pt x="30903" y="22783"/>
                    </a:cubicBezTo>
                    <a:cubicBezTo>
                      <a:pt x="31429" y="22356"/>
                      <a:pt x="31830" y="21830"/>
                      <a:pt x="32356" y="21304"/>
                    </a:cubicBezTo>
                    <a:cubicBezTo>
                      <a:pt x="32256" y="21204"/>
                      <a:pt x="32156" y="21103"/>
                      <a:pt x="32056" y="20903"/>
                    </a:cubicBezTo>
                    <a:cubicBezTo>
                      <a:pt x="31830" y="20677"/>
                      <a:pt x="31529" y="20377"/>
                      <a:pt x="31429" y="20051"/>
                    </a:cubicBezTo>
                    <a:cubicBezTo>
                      <a:pt x="31329" y="19524"/>
                      <a:pt x="31203" y="19023"/>
                      <a:pt x="31103" y="18497"/>
                    </a:cubicBezTo>
                    <a:cubicBezTo>
                      <a:pt x="31730" y="17971"/>
                      <a:pt x="31429" y="17143"/>
                      <a:pt x="31329" y="16517"/>
                    </a:cubicBezTo>
                    <a:cubicBezTo>
                      <a:pt x="31203" y="16191"/>
                      <a:pt x="31103" y="15991"/>
                      <a:pt x="31003" y="15665"/>
                    </a:cubicBezTo>
                    <a:lnTo>
                      <a:pt x="32156" y="15665"/>
                    </a:lnTo>
                    <a:lnTo>
                      <a:pt x="32156" y="15464"/>
                    </a:lnTo>
                    <a:cubicBezTo>
                      <a:pt x="31529" y="15364"/>
                      <a:pt x="30903" y="15364"/>
                      <a:pt x="30276" y="15264"/>
                    </a:cubicBezTo>
                    <a:cubicBezTo>
                      <a:pt x="30276" y="14637"/>
                      <a:pt x="30577" y="14111"/>
                      <a:pt x="30702" y="13585"/>
                    </a:cubicBezTo>
                    <a:cubicBezTo>
                      <a:pt x="30903" y="13585"/>
                      <a:pt x="31203" y="13585"/>
                      <a:pt x="31630" y="13484"/>
                    </a:cubicBezTo>
                    <a:cubicBezTo>
                      <a:pt x="31730" y="12958"/>
                      <a:pt x="31955" y="12331"/>
                      <a:pt x="31955" y="11705"/>
                    </a:cubicBezTo>
                    <a:cubicBezTo>
                      <a:pt x="32056" y="11078"/>
                      <a:pt x="31830" y="10351"/>
                      <a:pt x="31730" y="9625"/>
                    </a:cubicBezTo>
                    <a:cubicBezTo>
                      <a:pt x="31529" y="7620"/>
                      <a:pt x="31429" y="5640"/>
                      <a:pt x="31203" y="3660"/>
                    </a:cubicBezTo>
                    <a:cubicBezTo>
                      <a:pt x="31103" y="2933"/>
                      <a:pt x="30903" y="2306"/>
                      <a:pt x="30802" y="1680"/>
                    </a:cubicBezTo>
                    <a:cubicBezTo>
                      <a:pt x="30398" y="1522"/>
                      <a:pt x="30011" y="1459"/>
                      <a:pt x="29640" y="1459"/>
                    </a:cubicBezTo>
                    <a:cubicBezTo>
                      <a:pt x="28769" y="1459"/>
                      <a:pt x="27981" y="1807"/>
                      <a:pt x="27244" y="2106"/>
                    </a:cubicBezTo>
                    <a:lnTo>
                      <a:pt x="27043" y="2306"/>
                    </a:lnTo>
                    <a:cubicBezTo>
                      <a:pt x="27043" y="2206"/>
                      <a:pt x="27043" y="2106"/>
                      <a:pt x="26943" y="1980"/>
                    </a:cubicBezTo>
                    <a:cubicBezTo>
                      <a:pt x="26817" y="1780"/>
                      <a:pt x="26817" y="1354"/>
                      <a:pt x="26617" y="1153"/>
                    </a:cubicBezTo>
                    <a:cubicBezTo>
                      <a:pt x="26091" y="853"/>
                      <a:pt x="25564" y="427"/>
                      <a:pt x="25063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9" name="Google Shape;869;p41"/>
          <p:cNvSpPr txBox="1">
            <a:spLocks noGrp="1"/>
          </p:cNvSpPr>
          <p:nvPr>
            <p:ph type="ctrTitle"/>
          </p:nvPr>
        </p:nvSpPr>
        <p:spPr>
          <a:xfrm>
            <a:off x="3414950" y="1594800"/>
            <a:ext cx="4985700" cy="19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5C7BE"/>
              </a:buClr>
              <a:buSzPts val="7200"/>
              <a:buNone/>
              <a:defRPr sz="7200">
                <a:solidFill>
                  <a:srgbClr val="65C7B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Fira Sans Condensed Medium"/>
              <a:buNone/>
              <a:defRPr sz="48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TITLE_ONLY_1_2_1_1_2_1">
    <p:bg>
      <p:bgPr>
        <a:noFill/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/>
          <p:nvPr/>
        </p:nvSpPr>
        <p:spPr>
          <a:xfrm rot="-2428057">
            <a:off x="3095918" y="2731029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2"/>
          <p:cNvSpPr/>
          <p:nvPr/>
        </p:nvSpPr>
        <p:spPr>
          <a:xfrm rot="-2428057">
            <a:off x="3095918" y="1595654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2"/>
          <p:cNvSpPr/>
          <p:nvPr/>
        </p:nvSpPr>
        <p:spPr>
          <a:xfrm rot="-2428057">
            <a:off x="3095918" y="490102"/>
            <a:ext cx="2768148" cy="2468733"/>
          </a:xfrm>
          <a:custGeom>
            <a:avLst/>
            <a:gdLst/>
            <a:ahLst/>
            <a:cxnLst/>
            <a:rect l="l" t="t" r="r" b="b"/>
            <a:pathLst>
              <a:path w="50037" h="42493" extrusionOk="0">
                <a:moveTo>
                  <a:pt x="769" y="5705"/>
                </a:moveTo>
                <a:cubicBezTo>
                  <a:pt x="929" y="5802"/>
                  <a:pt x="1042" y="5820"/>
                  <a:pt x="983" y="5879"/>
                </a:cubicBezTo>
                <a:lnTo>
                  <a:pt x="769" y="5705"/>
                </a:lnTo>
                <a:close/>
                <a:moveTo>
                  <a:pt x="23819" y="26406"/>
                </a:moveTo>
                <a:cubicBezTo>
                  <a:pt x="23828" y="26425"/>
                  <a:pt x="23840" y="26445"/>
                  <a:pt x="23854" y="26462"/>
                </a:cubicBezTo>
                <a:cubicBezTo>
                  <a:pt x="23842" y="26442"/>
                  <a:pt x="23831" y="26424"/>
                  <a:pt x="23819" y="26406"/>
                </a:cubicBezTo>
                <a:close/>
                <a:moveTo>
                  <a:pt x="46125" y="35012"/>
                </a:moveTo>
                <a:lnTo>
                  <a:pt x="46125" y="35012"/>
                </a:lnTo>
                <a:cubicBezTo>
                  <a:pt x="46133" y="35021"/>
                  <a:pt x="46140" y="35030"/>
                  <a:pt x="46148" y="35038"/>
                </a:cubicBezTo>
                <a:lnTo>
                  <a:pt x="46148" y="35038"/>
                </a:lnTo>
                <a:cubicBezTo>
                  <a:pt x="46141" y="35029"/>
                  <a:pt x="46134" y="35020"/>
                  <a:pt x="46125" y="35012"/>
                </a:cubicBezTo>
                <a:close/>
                <a:moveTo>
                  <a:pt x="4531" y="1"/>
                </a:moveTo>
                <a:cubicBezTo>
                  <a:pt x="4531" y="1"/>
                  <a:pt x="0" y="3293"/>
                  <a:pt x="449" y="5259"/>
                </a:cubicBezTo>
                <a:lnTo>
                  <a:pt x="342" y="5344"/>
                </a:lnTo>
                <a:lnTo>
                  <a:pt x="534" y="5515"/>
                </a:lnTo>
                <a:cubicBezTo>
                  <a:pt x="534" y="5515"/>
                  <a:pt x="534" y="5515"/>
                  <a:pt x="534" y="5515"/>
                </a:cubicBezTo>
                <a:lnTo>
                  <a:pt x="534" y="5515"/>
                </a:lnTo>
                <a:cubicBezTo>
                  <a:pt x="667" y="5703"/>
                  <a:pt x="663" y="5748"/>
                  <a:pt x="601" y="5748"/>
                </a:cubicBezTo>
                <a:cubicBezTo>
                  <a:pt x="544" y="5748"/>
                  <a:pt x="435" y="5708"/>
                  <a:pt x="342" y="5708"/>
                </a:cubicBezTo>
                <a:cubicBezTo>
                  <a:pt x="534" y="5793"/>
                  <a:pt x="620" y="5964"/>
                  <a:pt x="705" y="6050"/>
                </a:cubicBezTo>
                <a:cubicBezTo>
                  <a:pt x="791" y="6050"/>
                  <a:pt x="705" y="5964"/>
                  <a:pt x="620" y="5879"/>
                </a:cubicBezTo>
                <a:lnTo>
                  <a:pt x="620" y="5879"/>
                </a:lnTo>
                <a:cubicBezTo>
                  <a:pt x="791" y="5964"/>
                  <a:pt x="1154" y="6050"/>
                  <a:pt x="1325" y="6328"/>
                </a:cubicBezTo>
                <a:cubicBezTo>
                  <a:pt x="1603" y="6584"/>
                  <a:pt x="1154" y="6499"/>
                  <a:pt x="1518" y="6777"/>
                </a:cubicBezTo>
                <a:cubicBezTo>
                  <a:pt x="3206" y="8465"/>
                  <a:pt x="4895" y="10154"/>
                  <a:pt x="6669" y="11757"/>
                </a:cubicBezTo>
                <a:cubicBezTo>
                  <a:pt x="6669" y="11785"/>
                  <a:pt x="6669" y="11795"/>
                  <a:pt x="6666" y="11795"/>
                </a:cubicBezTo>
                <a:cubicBezTo>
                  <a:pt x="6659" y="11795"/>
                  <a:pt x="6640" y="11757"/>
                  <a:pt x="6583" y="11757"/>
                </a:cubicBezTo>
                <a:cubicBezTo>
                  <a:pt x="7203" y="12206"/>
                  <a:pt x="7652" y="12654"/>
                  <a:pt x="8186" y="12996"/>
                </a:cubicBezTo>
                <a:cubicBezTo>
                  <a:pt x="8272" y="13189"/>
                  <a:pt x="8272" y="13274"/>
                  <a:pt x="8272" y="13360"/>
                </a:cubicBezTo>
                <a:cubicBezTo>
                  <a:pt x="8272" y="13354"/>
                  <a:pt x="8275" y="13351"/>
                  <a:pt x="8281" y="13351"/>
                </a:cubicBezTo>
                <a:cubicBezTo>
                  <a:pt x="8460" y="13351"/>
                  <a:pt x="11139" y="15672"/>
                  <a:pt x="11222" y="15775"/>
                </a:cubicBezTo>
                <a:lnTo>
                  <a:pt x="11393" y="15583"/>
                </a:lnTo>
                <a:lnTo>
                  <a:pt x="11393" y="15583"/>
                </a:lnTo>
                <a:cubicBezTo>
                  <a:pt x="11927" y="16031"/>
                  <a:pt x="11307" y="15946"/>
                  <a:pt x="11927" y="16309"/>
                </a:cubicBezTo>
                <a:cubicBezTo>
                  <a:pt x="11952" y="16303"/>
                  <a:pt x="11977" y="16300"/>
                  <a:pt x="12002" y="16300"/>
                </a:cubicBezTo>
                <a:cubicBezTo>
                  <a:pt x="12416" y="16300"/>
                  <a:pt x="12753" y="17100"/>
                  <a:pt x="12996" y="17100"/>
                </a:cubicBezTo>
                <a:cubicBezTo>
                  <a:pt x="12996" y="17100"/>
                  <a:pt x="13273" y="17271"/>
                  <a:pt x="13167" y="17378"/>
                </a:cubicBezTo>
                <a:cubicBezTo>
                  <a:pt x="13197" y="17361"/>
                  <a:pt x="13224" y="17354"/>
                  <a:pt x="13250" y="17354"/>
                </a:cubicBezTo>
                <a:cubicBezTo>
                  <a:pt x="13388" y="17354"/>
                  <a:pt x="13471" y="17562"/>
                  <a:pt x="13615" y="17635"/>
                </a:cubicBezTo>
                <a:cubicBezTo>
                  <a:pt x="13701" y="17635"/>
                  <a:pt x="13615" y="17549"/>
                  <a:pt x="13615" y="17464"/>
                </a:cubicBezTo>
                <a:lnTo>
                  <a:pt x="13615" y="17464"/>
                </a:lnTo>
                <a:lnTo>
                  <a:pt x="14064" y="17720"/>
                </a:lnTo>
                <a:cubicBezTo>
                  <a:pt x="14125" y="17857"/>
                  <a:pt x="14099" y="17983"/>
                  <a:pt x="14018" y="17983"/>
                </a:cubicBezTo>
                <a:cubicBezTo>
                  <a:pt x="13985" y="17983"/>
                  <a:pt x="13943" y="17962"/>
                  <a:pt x="13893" y="17912"/>
                </a:cubicBezTo>
                <a:lnTo>
                  <a:pt x="13893" y="17912"/>
                </a:lnTo>
                <a:cubicBezTo>
                  <a:pt x="14770" y="18789"/>
                  <a:pt x="19151" y="22893"/>
                  <a:pt x="20220" y="23598"/>
                </a:cubicBezTo>
                <a:cubicBezTo>
                  <a:pt x="20220" y="23427"/>
                  <a:pt x="19771" y="23256"/>
                  <a:pt x="19857" y="22893"/>
                </a:cubicBezTo>
                <a:lnTo>
                  <a:pt x="19857" y="22893"/>
                </a:lnTo>
                <a:cubicBezTo>
                  <a:pt x="20173" y="23042"/>
                  <a:pt x="20214" y="23272"/>
                  <a:pt x="20332" y="23272"/>
                </a:cubicBezTo>
                <a:cubicBezTo>
                  <a:pt x="20350" y="23272"/>
                  <a:pt x="20369" y="23267"/>
                  <a:pt x="20391" y="23256"/>
                </a:cubicBezTo>
                <a:lnTo>
                  <a:pt x="20391" y="23256"/>
                </a:lnTo>
                <a:cubicBezTo>
                  <a:pt x="20305" y="23683"/>
                  <a:pt x="20925" y="23876"/>
                  <a:pt x="20925" y="24325"/>
                </a:cubicBezTo>
                <a:lnTo>
                  <a:pt x="21096" y="24218"/>
                </a:lnTo>
                <a:lnTo>
                  <a:pt x="21182" y="24410"/>
                </a:lnTo>
                <a:cubicBezTo>
                  <a:pt x="22443" y="25286"/>
                  <a:pt x="21460" y="24581"/>
                  <a:pt x="22528" y="25564"/>
                </a:cubicBezTo>
                <a:cubicBezTo>
                  <a:pt x="23121" y="25994"/>
                  <a:pt x="23558" y="26012"/>
                  <a:pt x="23819" y="26406"/>
                </a:cubicBezTo>
                <a:lnTo>
                  <a:pt x="23819" y="26406"/>
                </a:lnTo>
                <a:cubicBezTo>
                  <a:pt x="23784" y="26329"/>
                  <a:pt x="23791" y="26246"/>
                  <a:pt x="23871" y="26246"/>
                </a:cubicBezTo>
                <a:cubicBezTo>
                  <a:pt x="23895" y="26246"/>
                  <a:pt x="23924" y="26253"/>
                  <a:pt x="23960" y="26270"/>
                </a:cubicBezTo>
                <a:cubicBezTo>
                  <a:pt x="23854" y="26462"/>
                  <a:pt x="24495" y="26548"/>
                  <a:pt x="24388" y="26719"/>
                </a:cubicBezTo>
                <a:cubicBezTo>
                  <a:pt x="24526" y="26780"/>
                  <a:pt x="24797" y="27029"/>
                  <a:pt x="24939" y="27029"/>
                </a:cubicBezTo>
                <a:cubicBezTo>
                  <a:pt x="24994" y="27029"/>
                  <a:pt x="25029" y="26991"/>
                  <a:pt x="25029" y="26889"/>
                </a:cubicBezTo>
                <a:cubicBezTo>
                  <a:pt x="25029" y="27049"/>
                  <a:pt x="25323" y="27385"/>
                  <a:pt x="25228" y="27385"/>
                </a:cubicBezTo>
                <a:cubicBezTo>
                  <a:pt x="25209" y="27385"/>
                  <a:pt x="25173" y="27371"/>
                  <a:pt x="25115" y="27338"/>
                </a:cubicBezTo>
                <a:lnTo>
                  <a:pt x="25115" y="27338"/>
                </a:lnTo>
                <a:cubicBezTo>
                  <a:pt x="25286" y="27531"/>
                  <a:pt x="25371" y="27702"/>
                  <a:pt x="25564" y="27702"/>
                </a:cubicBezTo>
                <a:lnTo>
                  <a:pt x="25371" y="27531"/>
                </a:lnTo>
                <a:lnTo>
                  <a:pt x="25371" y="27531"/>
                </a:lnTo>
                <a:cubicBezTo>
                  <a:pt x="25906" y="27873"/>
                  <a:pt x="26098" y="28322"/>
                  <a:pt x="26525" y="28407"/>
                </a:cubicBezTo>
                <a:lnTo>
                  <a:pt x="26440" y="28151"/>
                </a:lnTo>
                <a:lnTo>
                  <a:pt x="26440" y="28151"/>
                </a:lnTo>
                <a:cubicBezTo>
                  <a:pt x="26718" y="28407"/>
                  <a:pt x="26974" y="28599"/>
                  <a:pt x="26889" y="28941"/>
                </a:cubicBezTo>
                <a:lnTo>
                  <a:pt x="26525" y="28685"/>
                </a:lnTo>
                <a:lnTo>
                  <a:pt x="26525" y="28685"/>
                </a:lnTo>
                <a:cubicBezTo>
                  <a:pt x="27060" y="29134"/>
                  <a:pt x="27423" y="29390"/>
                  <a:pt x="27872" y="29668"/>
                </a:cubicBezTo>
                <a:lnTo>
                  <a:pt x="27786" y="29476"/>
                </a:lnTo>
                <a:lnTo>
                  <a:pt x="27786" y="29476"/>
                </a:lnTo>
                <a:cubicBezTo>
                  <a:pt x="28406" y="29754"/>
                  <a:pt x="31335" y="31977"/>
                  <a:pt x="32061" y="32148"/>
                </a:cubicBezTo>
                <a:lnTo>
                  <a:pt x="31976" y="31806"/>
                </a:lnTo>
                <a:lnTo>
                  <a:pt x="32492" y="32053"/>
                </a:lnTo>
                <a:lnTo>
                  <a:pt x="32492" y="32053"/>
                </a:lnTo>
                <a:cubicBezTo>
                  <a:pt x="32486" y="32052"/>
                  <a:pt x="32480" y="32051"/>
                  <a:pt x="32473" y="32051"/>
                </a:cubicBezTo>
                <a:cubicBezTo>
                  <a:pt x="32330" y="32051"/>
                  <a:pt x="31959" y="32345"/>
                  <a:pt x="31883" y="32351"/>
                </a:cubicBezTo>
                <a:lnTo>
                  <a:pt x="31883" y="32351"/>
                </a:lnTo>
                <a:cubicBezTo>
                  <a:pt x="31878" y="32347"/>
                  <a:pt x="31873" y="32343"/>
                  <a:pt x="31869" y="32340"/>
                </a:cubicBezTo>
                <a:lnTo>
                  <a:pt x="31869" y="32340"/>
                </a:lnTo>
                <a:cubicBezTo>
                  <a:pt x="31869" y="32347"/>
                  <a:pt x="31873" y="32351"/>
                  <a:pt x="31881" y="32351"/>
                </a:cubicBezTo>
                <a:cubicBezTo>
                  <a:pt x="31881" y="32351"/>
                  <a:pt x="31882" y="32351"/>
                  <a:pt x="31883" y="32351"/>
                </a:cubicBezTo>
                <a:lnTo>
                  <a:pt x="31883" y="32351"/>
                </a:lnTo>
                <a:cubicBezTo>
                  <a:pt x="32814" y="33084"/>
                  <a:pt x="37494" y="36961"/>
                  <a:pt x="38196" y="37769"/>
                </a:cubicBezTo>
                <a:cubicBezTo>
                  <a:pt x="38384" y="38073"/>
                  <a:pt x="38278" y="38122"/>
                  <a:pt x="38190" y="38122"/>
                </a:cubicBezTo>
                <a:cubicBezTo>
                  <a:pt x="38148" y="38122"/>
                  <a:pt x="38110" y="38111"/>
                  <a:pt x="38110" y="38111"/>
                </a:cubicBezTo>
                <a:lnTo>
                  <a:pt x="38110" y="38111"/>
                </a:lnTo>
                <a:cubicBezTo>
                  <a:pt x="38335" y="38250"/>
                  <a:pt x="38404" y="38250"/>
                  <a:pt x="38460" y="38250"/>
                </a:cubicBezTo>
                <a:cubicBezTo>
                  <a:pt x="38516" y="38250"/>
                  <a:pt x="38559" y="38250"/>
                  <a:pt x="38730" y="38389"/>
                </a:cubicBezTo>
                <a:cubicBezTo>
                  <a:pt x="38773" y="38474"/>
                  <a:pt x="38730" y="38496"/>
                  <a:pt x="38677" y="38496"/>
                </a:cubicBezTo>
                <a:cubicBezTo>
                  <a:pt x="38623" y="38496"/>
                  <a:pt x="38559" y="38474"/>
                  <a:pt x="38559" y="38474"/>
                </a:cubicBezTo>
                <a:lnTo>
                  <a:pt x="38559" y="38474"/>
                </a:lnTo>
                <a:lnTo>
                  <a:pt x="38815" y="38752"/>
                </a:lnTo>
                <a:cubicBezTo>
                  <a:pt x="38730" y="38474"/>
                  <a:pt x="39008" y="38389"/>
                  <a:pt x="39008" y="38218"/>
                </a:cubicBezTo>
                <a:lnTo>
                  <a:pt x="39457" y="38560"/>
                </a:lnTo>
                <a:lnTo>
                  <a:pt x="39264" y="38645"/>
                </a:lnTo>
                <a:cubicBezTo>
                  <a:pt x="39350" y="38752"/>
                  <a:pt x="39799" y="38560"/>
                  <a:pt x="40248" y="39009"/>
                </a:cubicBezTo>
                <a:cubicBezTo>
                  <a:pt x="40867" y="39714"/>
                  <a:pt x="41765" y="40355"/>
                  <a:pt x="42470" y="41060"/>
                </a:cubicBezTo>
                <a:cubicBezTo>
                  <a:pt x="42385" y="41060"/>
                  <a:pt x="42214" y="40975"/>
                  <a:pt x="42022" y="40890"/>
                </a:cubicBezTo>
                <a:lnTo>
                  <a:pt x="42022" y="40890"/>
                </a:lnTo>
                <a:cubicBezTo>
                  <a:pt x="42128" y="40975"/>
                  <a:pt x="42214" y="41146"/>
                  <a:pt x="42299" y="41231"/>
                </a:cubicBezTo>
                <a:cubicBezTo>
                  <a:pt x="42279" y="41171"/>
                  <a:pt x="42289" y="41150"/>
                  <a:pt x="42313" y="41150"/>
                </a:cubicBezTo>
                <a:cubicBezTo>
                  <a:pt x="42374" y="41150"/>
                  <a:pt x="42529" y="41281"/>
                  <a:pt x="42565" y="41281"/>
                </a:cubicBezTo>
                <a:cubicBezTo>
                  <a:pt x="42576" y="41281"/>
                  <a:pt x="42576" y="41267"/>
                  <a:pt x="42556" y="41231"/>
                </a:cubicBezTo>
                <a:lnTo>
                  <a:pt x="42556" y="41231"/>
                </a:lnTo>
                <a:cubicBezTo>
                  <a:pt x="43368" y="41424"/>
                  <a:pt x="43817" y="42300"/>
                  <a:pt x="44522" y="42493"/>
                </a:cubicBezTo>
                <a:cubicBezTo>
                  <a:pt x="44800" y="42300"/>
                  <a:pt x="49417" y="38923"/>
                  <a:pt x="49695" y="38560"/>
                </a:cubicBezTo>
                <a:lnTo>
                  <a:pt x="50037" y="38923"/>
                </a:lnTo>
                <a:cubicBezTo>
                  <a:pt x="50037" y="38838"/>
                  <a:pt x="49780" y="38560"/>
                  <a:pt x="49609" y="38474"/>
                </a:cubicBezTo>
                <a:lnTo>
                  <a:pt x="49417" y="38560"/>
                </a:lnTo>
                <a:cubicBezTo>
                  <a:pt x="48968" y="38303"/>
                  <a:pt x="49417" y="38389"/>
                  <a:pt x="49075" y="38111"/>
                </a:cubicBezTo>
                <a:cubicBezTo>
                  <a:pt x="49093" y="38074"/>
                  <a:pt x="49124" y="38058"/>
                  <a:pt x="49162" y="38058"/>
                </a:cubicBezTo>
                <a:cubicBezTo>
                  <a:pt x="49304" y="38058"/>
                  <a:pt x="49562" y="38273"/>
                  <a:pt x="49780" y="38474"/>
                </a:cubicBezTo>
                <a:cubicBezTo>
                  <a:pt x="49609" y="38218"/>
                  <a:pt x="49417" y="37940"/>
                  <a:pt x="49160" y="37940"/>
                </a:cubicBezTo>
                <a:cubicBezTo>
                  <a:pt x="48968" y="37683"/>
                  <a:pt x="49331" y="37854"/>
                  <a:pt x="49075" y="37491"/>
                </a:cubicBezTo>
                <a:cubicBezTo>
                  <a:pt x="48883" y="37406"/>
                  <a:pt x="48434" y="37235"/>
                  <a:pt x="48263" y="36957"/>
                </a:cubicBezTo>
                <a:lnTo>
                  <a:pt x="48348" y="36957"/>
                </a:lnTo>
                <a:cubicBezTo>
                  <a:pt x="47899" y="36337"/>
                  <a:pt x="47280" y="36422"/>
                  <a:pt x="46831" y="35802"/>
                </a:cubicBezTo>
                <a:lnTo>
                  <a:pt x="46938" y="35802"/>
                </a:lnTo>
                <a:cubicBezTo>
                  <a:pt x="46834" y="35553"/>
                  <a:pt x="46426" y="35364"/>
                  <a:pt x="46148" y="35038"/>
                </a:cubicBezTo>
                <a:lnTo>
                  <a:pt x="46148" y="35038"/>
                </a:lnTo>
                <a:cubicBezTo>
                  <a:pt x="46188" y="35097"/>
                  <a:pt x="46196" y="35170"/>
                  <a:pt x="46152" y="35170"/>
                </a:cubicBezTo>
                <a:cubicBezTo>
                  <a:pt x="46129" y="35170"/>
                  <a:pt x="46093" y="35150"/>
                  <a:pt x="46040" y="35097"/>
                </a:cubicBezTo>
                <a:cubicBezTo>
                  <a:pt x="45677" y="34734"/>
                  <a:pt x="45335" y="34563"/>
                  <a:pt x="45142" y="34199"/>
                </a:cubicBezTo>
                <a:lnTo>
                  <a:pt x="44800" y="34114"/>
                </a:lnTo>
                <a:cubicBezTo>
                  <a:pt x="43454" y="32960"/>
                  <a:pt x="38025" y="28493"/>
                  <a:pt x="36678" y="27424"/>
                </a:cubicBezTo>
                <a:lnTo>
                  <a:pt x="36785" y="27424"/>
                </a:lnTo>
                <a:cubicBezTo>
                  <a:pt x="34648" y="25735"/>
                  <a:pt x="30458" y="22080"/>
                  <a:pt x="28235" y="20392"/>
                </a:cubicBezTo>
                <a:cubicBezTo>
                  <a:pt x="27957" y="20050"/>
                  <a:pt x="27509" y="19601"/>
                  <a:pt x="27167" y="19323"/>
                </a:cubicBezTo>
                <a:lnTo>
                  <a:pt x="27167" y="19323"/>
                </a:lnTo>
                <a:cubicBezTo>
                  <a:pt x="27270" y="19440"/>
                  <a:pt x="27248" y="19517"/>
                  <a:pt x="27191" y="19517"/>
                </a:cubicBezTo>
                <a:cubicBezTo>
                  <a:pt x="27154" y="19517"/>
                  <a:pt x="27102" y="19484"/>
                  <a:pt x="27060" y="19409"/>
                </a:cubicBezTo>
                <a:cubicBezTo>
                  <a:pt x="26598" y="19030"/>
                  <a:pt x="26503" y="18978"/>
                  <a:pt x="26458" y="18978"/>
                </a:cubicBezTo>
                <a:cubicBezTo>
                  <a:pt x="26442" y="18978"/>
                  <a:pt x="26432" y="18985"/>
                  <a:pt x="26413" y="18985"/>
                </a:cubicBezTo>
                <a:cubicBezTo>
                  <a:pt x="26364" y="18985"/>
                  <a:pt x="26255" y="18940"/>
                  <a:pt x="25820" y="18618"/>
                </a:cubicBezTo>
                <a:cubicBezTo>
                  <a:pt x="24495" y="17635"/>
                  <a:pt x="19942" y="13531"/>
                  <a:pt x="18959" y="12462"/>
                </a:cubicBezTo>
                <a:cubicBezTo>
                  <a:pt x="18254" y="12206"/>
                  <a:pt x="17634" y="11393"/>
                  <a:pt x="17014" y="11051"/>
                </a:cubicBezTo>
                <a:lnTo>
                  <a:pt x="17099" y="11051"/>
                </a:lnTo>
                <a:cubicBezTo>
                  <a:pt x="16373" y="10602"/>
                  <a:pt x="13167" y="7396"/>
                  <a:pt x="12376" y="6862"/>
                </a:cubicBezTo>
                <a:lnTo>
                  <a:pt x="12376" y="6862"/>
                </a:lnTo>
                <a:lnTo>
                  <a:pt x="12461" y="6947"/>
                </a:lnTo>
                <a:cubicBezTo>
                  <a:pt x="11756" y="6584"/>
                  <a:pt x="12012" y="6413"/>
                  <a:pt x="11564" y="5964"/>
                </a:cubicBezTo>
                <a:cubicBezTo>
                  <a:pt x="11541" y="6037"/>
                  <a:pt x="11483" y="6066"/>
                  <a:pt x="11403" y="6066"/>
                </a:cubicBezTo>
                <a:cubicBezTo>
                  <a:pt x="11179" y="6066"/>
                  <a:pt x="10791" y="5834"/>
                  <a:pt x="10602" y="5708"/>
                </a:cubicBezTo>
                <a:lnTo>
                  <a:pt x="10687" y="5708"/>
                </a:lnTo>
                <a:cubicBezTo>
                  <a:pt x="10324" y="5430"/>
                  <a:pt x="9426" y="5088"/>
                  <a:pt x="8892" y="4639"/>
                </a:cubicBezTo>
                <a:lnTo>
                  <a:pt x="9084" y="4554"/>
                </a:lnTo>
                <a:cubicBezTo>
                  <a:pt x="8550" y="4276"/>
                  <a:pt x="7823" y="3570"/>
                  <a:pt x="7481" y="3293"/>
                </a:cubicBezTo>
                <a:cubicBezTo>
                  <a:pt x="6861" y="2673"/>
                  <a:pt x="5963" y="1604"/>
                  <a:pt x="4895" y="899"/>
                </a:cubicBezTo>
                <a:lnTo>
                  <a:pt x="4617" y="86"/>
                </a:lnTo>
                <a:lnTo>
                  <a:pt x="4531" y="1"/>
                </a:lnTo>
                <a:close/>
              </a:path>
            </a:pathLst>
          </a:custGeom>
          <a:solidFill>
            <a:srgbClr val="FF8E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2"/>
          <p:cNvSpPr txBox="1">
            <a:spLocks noGrp="1"/>
          </p:cNvSpPr>
          <p:nvPr>
            <p:ph type="subTitle" idx="1"/>
          </p:nvPr>
        </p:nvSpPr>
        <p:spPr>
          <a:xfrm>
            <a:off x="2389050" y="203721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5" name="Google Shape;875;p42"/>
          <p:cNvSpPr txBox="1">
            <a:spLocks noGrp="1"/>
          </p:cNvSpPr>
          <p:nvPr>
            <p:ph type="title" hasCustomPrompt="1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6" name="Google Shape;876;p42"/>
          <p:cNvSpPr txBox="1">
            <a:spLocks noGrp="1"/>
          </p:cNvSpPr>
          <p:nvPr>
            <p:ph type="subTitle" idx="2"/>
          </p:nvPr>
        </p:nvSpPr>
        <p:spPr>
          <a:xfrm>
            <a:off x="2389050" y="3196151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7" name="Google Shape;877;p42"/>
          <p:cNvSpPr txBox="1">
            <a:spLocks noGrp="1"/>
          </p:cNvSpPr>
          <p:nvPr>
            <p:ph type="title" idx="3" hasCustomPrompt="1"/>
          </p:nvPr>
        </p:nvSpPr>
        <p:spPr>
          <a:xfrm>
            <a:off x="3697650" y="2463864"/>
            <a:ext cx="17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42"/>
          <p:cNvSpPr txBox="1">
            <a:spLocks noGrp="1"/>
          </p:cNvSpPr>
          <p:nvPr>
            <p:ph type="subTitle" idx="4"/>
          </p:nvPr>
        </p:nvSpPr>
        <p:spPr>
          <a:xfrm>
            <a:off x="2389050" y="431653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 idx="5" hasCustomPrompt="1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0" name="Google Shape;880;p42"/>
          <p:cNvSpPr txBox="1">
            <a:spLocks noGrp="1"/>
          </p:cNvSpPr>
          <p:nvPr>
            <p:ph type="ctrTitle" idx="6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Condensed Medium"/>
              <a:buNone/>
              <a:defRPr sz="140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5">
    <p:bg>
      <p:bgPr>
        <a:noFill/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43"/>
          <p:cNvGrpSpPr/>
          <p:nvPr/>
        </p:nvGrpSpPr>
        <p:grpSpPr>
          <a:xfrm>
            <a:off x="5005700" y="406799"/>
            <a:ext cx="3623025" cy="4128139"/>
            <a:chOff x="5005700" y="406799"/>
            <a:chExt cx="3623025" cy="4128139"/>
          </a:xfrm>
        </p:grpSpPr>
        <p:sp>
          <p:nvSpPr>
            <p:cNvPr id="883" name="Google Shape;883;p43"/>
            <p:cNvSpPr/>
            <p:nvPr/>
          </p:nvSpPr>
          <p:spPr>
            <a:xfrm rot="5400000">
              <a:off x="6547056" y="2453269"/>
              <a:ext cx="2187414" cy="1975925"/>
            </a:xfrm>
            <a:custGeom>
              <a:avLst/>
              <a:gdLst/>
              <a:ahLst/>
              <a:cxnLst/>
              <a:rect l="l" t="t" r="r" b="b"/>
              <a:pathLst>
                <a:path w="32357" h="24863" extrusionOk="0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 rot="-5400000">
              <a:off x="4899956" y="2453269"/>
              <a:ext cx="2187414" cy="1975925"/>
            </a:xfrm>
            <a:custGeom>
              <a:avLst/>
              <a:gdLst/>
              <a:ahLst/>
              <a:cxnLst/>
              <a:rect l="l" t="t" r="r" b="b"/>
              <a:pathLst>
                <a:path w="32357" h="24863" extrusionOk="0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 rot="-5400000">
              <a:off x="6547056" y="512544"/>
              <a:ext cx="2187414" cy="1975925"/>
            </a:xfrm>
            <a:custGeom>
              <a:avLst/>
              <a:gdLst/>
              <a:ahLst/>
              <a:cxnLst/>
              <a:rect l="l" t="t" r="r" b="b"/>
              <a:pathLst>
                <a:path w="32357" h="24863" extrusionOk="0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 rot="5400000">
              <a:off x="4899956" y="512544"/>
              <a:ext cx="2187414" cy="1975925"/>
            </a:xfrm>
            <a:custGeom>
              <a:avLst/>
              <a:gdLst/>
              <a:ahLst/>
              <a:cxnLst/>
              <a:rect l="l" t="t" r="r" b="b"/>
              <a:pathLst>
                <a:path w="32357" h="24863" extrusionOk="0">
                  <a:moveTo>
                    <a:pt x="17644" y="1980"/>
                  </a:moveTo>
                  <a:cubicBezTo>
                    <a:pt x="17644" y="2106"/>
                    <a:pt x="17644" y="2206"/>
                    <a:pt x="17745" y="2206"/>
                  </a:cubicBezTo>
                  <a:lnTo>
                    <a:pt x="17544" y="2206"/>
                  </a:lnTo>
                  <a:lnTo>
                    <a:pt x="17544" y="1980"/>
                  </a:lnTo>
                  <a:close/>
                  <a:moveTo>
                    <a:pt x="16291" y="3359"/>
                  </a:moveTo>
                  <a:lnTo>
                    <a:pt x="16291" y="3459"/>
                  </a:lnTo>
                  <a:lnTo>
                    <a:pt x="16166" y="3459"/>
                  </a:lnTo>
                  <a:lnTo>
                    <a:pt x="16291" y="3359"/>
                  </a:lnTo>
                  <a:close/>
                  <a:moveTo>
                    <a:pt x="2807" y="10978"/>
                  </a:moveTo>
                  <a:lnTo>
                    <a:pt x="2807" y="11178"/>
                  </a:lnTo>
                  <a:lnTo>
                    <a:pt x="2507" y="11178"/>
                  </a:lnTo>
                  <a:lnTo>
                    <a:pt x="2507" y="10978"/>
                  </a:lnTo>
                  <a:close/>
                  <a:moveTo>
                    <a:pt x="4487" y="12331"/>
                  </a:moveTo>
                  <a:lnTo>
                    <a:pt x="4487" y="12432"/>
                  </a:lnTo>
                  <a:cubicBezTo>
                    <a:pt x="4386" y="12432"/>
                    <a:pt x="4261" y="12331"/>
                    <a:pt x="4261" y="12331"/>
                  </a:cubicBezTo>
                  <a:close/>
                  <a:moveTo>
                    <a:pt x="26817" y="12331"/>
                  </a:moveTo>
                  <a:cubicBezTo>
                    <a:pt x="27043" y="12432"/>
                    <a:pt x="27143" y="12632"/>
                    <a:pt x="27344" y="12757"/>
                  </a:cubicBezTo>
                  <a:cubicBezTo>
                    <a:pt x="27043" y="12632"/>
                    <a:pt x="26817" y="12632"/>
                    <a:pt x="26517" y="12632"/>
                  </a:cubicBezTo>
                  <a:cubicBezTo>
                    <a:pt x="26617" y="12532"/>
                    <a:pt x="26717" y="12432"/>
                    <a:pt x="26817" y="12331"/>
                  </a:cubicBezTo>
                  <a:close/>
                  <a:moveTo>
                    <a:pt x="27670" y="12958"/>
                  </a:moveTo>
                  <a:cubicBezTo>
                    <a:pt x="27770" y="12958"/>
                    <a:pt x="27870" y="13058"/>
                    <a:pt x="27970" y="13058"/>
                  </a:cubicBezTo>
                  <a:lnTo>
                    <a:pt x="27670" y="13058"/>
                  </a:lnTo>
                  <a:lnTo>
                    <a:pt x="27670" y="12958"/>
                  </a:lnTo>
                  <a:close/>
                  <a:moveTo>
                    <a:pt x="28196" y="12532"/>
                  </a:moveTo>
                  <a:cubicBezTo>
                    <a:pt x="28597" y="12632"/>
                    <a:pt x="28697" y="12858"/>
                    <a:pt x="28822" y="13058"/>
                  </a:cubicBezTo>
                  <a:lnTo>
                    <a:pt x="28196" y="13058"/>
                  </a:lnTo>
                  <a:lnTo>
                    <a:pt x="28196" y="12532"/>
                  </a:lnTo>
                  <a:close/>
                  <a:moveTo>
                    <a:pt x="29850" y="12958"/>
                  </a:moveTo>
                  <a:lnTo>
                    <a:pt x="29850" y="13058"/>
                  </a:lnTo>
                  <a:lnTo>
                    <a:pt x="29750" y="13058"/>
                  </a:lnTo>
                  <a:lnTo>
                    <a:pt x="29750" y="12958"/>
                  </a:lnTo>
                  <a:cubicBezTo>
                    <a:pt x="29750" y="13058"/>
                    <a:pt x="29650" y="13058"/>
                    <a:pt x="29650" y="13058"/>
                  </a:cubicBezTo>
                  <a:cubicBezTo>
                    <a:pt x="29650" y="12958"/>
                    <a:pt x="29750" y="12958"/>
                    <a:pt x="29750" y="12958"/>
                  </a:cubicBezTo>
                  <a:lnTo>
                    <a:pt x="29750" y="12958"/>
                  </a:lnTo>
                  <a:lnTo>
                    <a:pt x="29750" y="12958"/>
                  </a:lnTo>
                  <a:close/>
                  <a:moveTo>
                    <a:pt x="29449" y="13158"/>
                  </a:moveTo>
                  <a:cubicBezTo>
                    <a:pt x="29324" y="13259"/>
                    <a:pt x="29324" y="13259"/>
                    <a:pt x="29223" y="13259"/>
                  </a:cubicBezTo>
                  <a:lnTo>
                    <a:pt x="29324" y="13158"/>
                  </a:lnTo>
                  <a:close/>
                  <a:moveTo>
                    <a:pt x="29123" y="13484"/>
                  </a:moveTo>
                  <a:cubicBezTo>
                    <a:pt x="29223" y="13585"/>
                    <a:pt x="29223" y="13585"/>
                    <a:pt x="29324" y="13585"/>
                  </a:cubicBezTo>
                  <a:lnTo>
                    <a:pt x="29324" y="13685"/>
                  </a:lnTo>
                  <a:cubicBezTo>
                    <a:pt x="29223" y="13585"/>
                    <a:pt x="29123" y="13585"/>
                    <a:pt x="29123" y="13585"/>
                  </a:cubicBezTo>
                  <a:lnTo>
                    <a:pt x="29123" y="13484"/>
                  </a:lnTo>
                  <a:close/>
                  <a:moveTo>
                    <a:pt x="30076" y="14311"/>
                  </a:moveTo>
                  <a:lnTo>
                    <a:pt x="30076" y="14412"/>
                  </a:lnTo>
                  <a:lnTo>
                    <a:pt x="29750" y="14412"/>
                  </a:lnTo>
                  <a:lnTo>
                    <a:pt x="29750" y="14311"/>
                  </a:lnTo>
                  <a:close/>
                  <a:moveTo>
                    <a:pt x="16166" y="21630"/>
                  </a:moveTo>
                  <a:cubicBezTo>
                    <a:pt x="16066" y="21930"/>
                    <a:pt x="15865" y="22031"/>
                    <a:pt x="15539" y="22156"/>
                  </a:cubicBezTo>
                  <a:lnTo>
                    <a:pt x="15539" y="21630"/>
                  </a:lnTo>
                  <a:close/>
                  <a:moveTo>
                    <a:pt x="15138" y="22356"/>
                  </a:moveTo>
                  <a:cubicBezTo>
                    <a:pt x="15138" y="22457"/>
                    <a:pt x="15138" y="22457"/>
                    <a:pt x="15038" y="22557"/>
                  </a:cubicBezTo>
                  <a:lnTo>
                    <a:pt x="15038" y="22356"/>
                  </a:lnTo>
                  <a:close/>
                  <a:moveTo>
                    <a:pt x="15439" y="22457"/>
                  </a:moveTo>
                  <a:cubicBezTo>
                    <a:pt x="15439" y="22557"/>
                    <a:pt x="15439" y="22557"/>
                    <a:pt x="15539" y="22557"/>
                  </a:cubicBezTo>
                  <a:cubicBezTo>
                    <a:pt x="15539" y="22657"/>
                    <a:pt x="15439" y="22657"/>
                    <a:pt x="15439" y="22657"/>
                  </a:cubicBezTo>
                  <a:lnTo>
                    <a:pt x="15439" y="22457"/>
                  </a:lnTo>
                  <a:close/>
                  <a:moveTo>
                    <a:pt x="15665" y="22783"/>
                  </a:moveTo>
                  <a:cubicBezTo>
                    <a:pt x="15665" y="22883"/>
                    <a:pt x="15765" y="22883"/>
                    <a:pt x="15765" y="22883"/>
                  </a:cubicBezTo>
                  <a:lnTo>
                    <a:pt x="15765" y="22983"/>
                  </a:lnTo>
                  <a:lnTo>
                    <a:pt x="15665" y="22983"/>
                  </a:lnTo>
                  <a:lnTo>
                    <a:pt x="15665" y="22883"/>
                  </a:lnTo>
                  <a:lnTo>
                    <a:pt x="15665" y="22783"/>
                  </a:lnTo>
                  <a:close/>
                  <a:moveTo>
                    <a:pt x="14186" y="22883"/>
                  </a:moveTo>
                  <a:cubicBezTo>
                    <a:pt x="14186" y="22983"/>
                    <a:pt x="14186" y="22983"/>
                    <a:pt x="14286" y="23083"/>
                  </a:cubicBezTo>
                  <a:lnTo>
                    <a:pt x="14086" y="23083"/>
                  </a:lnTo>
                  <a:lnTo>
                    <a:pt x="14086" y="22883"/>
                  </a:lnTo>
                  <a:close/>
                  <a:moveTo>
                    <a:pt x="25063" y="0"/>
                  </a:moveTo>
                  <a:cubicBezTo>
                    <a:pt x="24837" y="226"/>
                    <a:pt x="24737" y="326"/>
                    <a:pt x="24637" y="326"/>
                  </a:cubicBezTo>
                  <a:cubicBezTo>
                    <a:pt x="24311" y="527"/>
                    <a:pt x="24010" y="727"/>
                    <a:pt x="23685" y="853"/>
                  </a:cubicBezTo>
                  <a:cubicBezTo>
                    <a:pt x="23183" y="953"/>
                    <a:pt x="22657" y="953"/>
                    <a:pt x="21930" y="1053"/>
                  </a:cubicBezTo>
                  <a:cubicBezTo>
                    <a:pt x="21722" y="885"/>
                    <a:pt x="21463" y="834"/>
                    <a:pt x="21181" y="834"/>
                  </a:cubicBezTo>
                  <a:cubicBezTo>
                    <a:pt x="20750" y="834"/>
                    <a:pt x="20264" y="953"/>
                    <a:pt x="19825" y="953"/>
                  </a:cubicBezTo>
                  <a:cubicBezTo>
                    <a:pt x="19524" y="1053"/>
                    <a:pt x="19299" y="1153"/>
                    <a:pt x="18998" y="1254"/>
                  </a:cubicBezTo>
                  <a:cubicBezTo>
                    <a:pt x="18998" y="853"/>
                    <a:pt x="18898" y="627"/>
                    <a:pt x="18898" y="326"/>
                  </a:cubicBezTo>
                  <a:lnTo>
                    <a:pt x="18672" y="326"/>
                  </a:lnTo>
                  <a:cubicBezTo>
                    <a:pt x="18672" y="853"/>
                    <a:pt x="18572" y="1254"/>
                    <a:pt x="18472" y="1780"/>
                  </a:cubicBezTo>
                  <a:cubicBezTo>
                    <a:pt x="18171" y="1780"/>
                    <a:pt x="17745" y="1680"/>
                    <a:pt x="17319" y="1579"/>
                  </a:cubicBezTo>
                  <a:lnTo>
                    <a:pt x="17319" y="853"/>
                  </a:lnTo>
                  <a:cubicBezTo>
                    <a:pt x="16692" y="727"/>
                    <a:pt x="16066" y="527"/>
                    <a:pt x="15339" y="527"/>
                  </a:cubicBezTo>
                  <a:cubicBezTo>
                    <a:pt x="15193" y="507"/>
                    <a:pt x="15048" y="499"/>
                    <a:pt x="14903" y="499"/>
                  </a:cubicBezTo>
                  <a:cubicBezTo>
                    <a:pt x="14321" y="499"/>
                    <a:pt x="13740" y="627"/>
                    <a:pt x="13158" y="627"/>
                  </a:cubicBezTo>
                  <a:cubicBezTo>
                    <a:pt x="10953" y="727"/>
                    <a:pt x="8772" y="727"/>
                    <a:pt x="6567" y="853"/>
                  </a:cubicBezTo>
                  <a:cubicBezTo>
                    <a:pt x="5840" y="953"/>
                    <a:pt x="5113" y="1053"/>
                    <a:pt x="4487" y="1153"/>
                  </a:cubicBezTo>
                  <a:cubicBezTo>
                    <a:pt x="4261" y="1579"/>
                    <a:pt x="4161" y="1880"/>
                    <a:pt x="4161" y="2306"/>
                  </a:cubicBezTo>
                  <a:cubicBezTo>
                    <a:pt x="4007" y="2277"/>
                    <a:pt x="3844" y="2265"/>
                    <a:pt x="3678" y="2265"/>
                  </a:cubicBezTo>
                  <a:cubicBezTo>
                    <a:pt x="3278" y="2265"/>
                    <a:pt x="2861" y="2336"/>
                    <a:pt x="2507" y="2407"/>
                  </a:cubicBezTo>
                  <a:cubicBezTo>
                    <a:pt x="2181" y="2507"/>
                    <a:pt x="1654" y="2507"/>
                    <a:pt x="1454" y="2732"/>
                  </a:cubicBezTo>
                  <a:lnTo>
                    <a:pt x="0" y="4186"/>
                  </a:lnTo>
                  <a:cubicBezTo>
                    <a:pt x="101" y="4386"/>
                    <a:pt x="201" y="4487"/>
                    <a:pt x="301" y="4612"/>
                  </a:cubicBezTo>
                  <a:cubicBezTo>
                    <a:pt x="502" y="4913"/>
                    <a:pt x="827" y="5113"/>
                    <a:pt x="928" y="5439"/>
                  </a:cubicBezTo>
                  <a:cubicBezTo>
                    <a:pt x="1128" y="5965"/>
                    <a:pt x="1128" y="6492"/>
                    <a:pt x="1354" y="6993"/>
                  </a:cubicBezTo>
                  <a:cubicBezTo>
                    <a:pt x="727" y="7620"/>
                    <a:pt x="1128" y="8371"/>
                    <a:pt x="1128" y="9098"/>
                  </a:cubicBezTo>
                  <a:cubicBezTo>
                    <a:pt x="1253" y="9299"/>
                    <a:pt x="1454" y="9499"/>
                    <a:pt x="1554" y="9825"/>
                  </a:cubicBezTo>
                  <a:cubicBezTo>
                    <a:pt x="1028" y="9825"/>
                    <a:pt x="727" y="9825"/>
                    <a:pt x="301" y="9925"/>
                  </a:cubicBezTo>
                  <a:lnTo>
                    <a:pt x="301" y="10026"/>
                  </a:lnTo>
                  <a:cubicBezTo>
                    <a:pt x="928" y="10126"/>
                    <a:pt x="1554" y="10126"/>
                    <a:pt x="2281" y="10251"/>
                  </a:cubicBezTo>
                  <a:cubicBezTo>
                    <a:pt x="2281" y="10652"/>
                    <a:pt x="2181" y="10978"/>
                    <a:pt x="2080" y="11279"/>
                  </a:cubicBezTo>
                  <a:cubicBezTo>
                    <a:pt x="1755" y="11279"/>
                    <a:pt x="1454" y="11379"/>
                    <a:pt x="1028" y="11379"/>
                  </a:cubicBezTo>
                  <a:cubicBezTo>
                    <a:pt x="928" y="11905"/>
                    <a:pt x="627" y="12532"/>
                    <a:pt x="627" y="13158"/>
                  </a:cubicBezTo>
                  <a:cubicBezTo>
                    <a:pt x="502" y="13885"/>
                    <a:pt x="727" y="14512"/>
                    <a:pt x="727" y="15264"/>
                  </a:cubicBezTo>
                  <a:cubicBezTo>
                    <a:pt x="928" y="17244"/>
                    <a:pt x="1028" y="19324"/>
                    <a:pt x="1128" y="21304"/>
                  </a:cubicBezTo>
                  <a:cubicBezTo>
                    <a:pt x="1253" y="21930"/>
                    <a:pt x="1354" y="22657"/>
                    <a:pt x="1454" y="23284"/>
                  </a:cubicBezTo>
                  <a:cubicBezTo>
                    <a:pt x="1914" y="23463"/>
                    <a:pt x="2340" y="23535"/>
                    <a:pt x="2741" y="23535"/>
                  </a:cubicBezTo>
                  <a:cubicBezTo>
                    <a:pt x="3520" y="23535"/>
                    <a:pt x="4209" y="23264"/>
                    <a:pt x="4888" y="22983"/>
                  </a:cubicBezTo>
                  <a:cubicBezTo>
                    <a:pt x="4888" y="23184"/>
                    <a:pt x="5013" y="23509"/>
                    <a:pt x="5213" y="23710"/>
                  </a:cubicBezTo>
                  <a:cubicBezTo>
                    <a:pt x="5639" y="24136"/>
                    <a:pt x="6141" y="24437"/>
                    <a:pt x="6667" y="24863"/>
                  </a:cubicBezTo>
                  <a:cubicBezTo>
                    <a:pt x="6893" y="24763"/>
                    <a:pt x="6993" y="24662"/>
                    <a:pt x="7093" y="24537"/>
                  </a:cubicBezTo>
                  <a:cubicBezTo>
                    <a:pt x="7394" y="24437"/>
                    <a:pt x="7720" y="24236"/>
                    <a:pt x="8020" y="24136"/>
                  </a:cubicBezTo>
                  <a:cubicBezTo>
                    <a:pt x="8547" y="24036"/>
                    <a:pt x="9173" y="24036"/>
                    <a:pt x="9800" y="23910"/>
                  </a:cubicBezTo>
                  <a:cubicBezTo>
                    <a:pt x="10123" y="24130"/>
                    <a:pt x="10472" y="24183"/>
                    <a:pt x="10851" y="24183"/>
                  </a:cubicBezTo>
                  <a:cubicBezTo>
                    <a:pt x="11208" y="24183"/>
                    <a:pt x="11592" y="24136"/>
                    <a:pt x="12005" y="24136"/>
                  </a:cubicBezTo>
                  <a:cubicBezTo>
                    <a:pt x="12206" y="24036"/>
                    <a:pt x="12406" y="23910"/>
                    <a:pt x="12732" y="23810"/>
                  </a:cubicBezTo>
                  <a:cubicBezTo>
                    <a:pt x="12832" y="24136"/>
                    <a:pt x="12832" y="24437"/>
                    <a:pt x="12832" y="24763"/>
                  </a:cubicBezTo>
                  <a:lnTo>
                    <a:pt x="13033" y="24763"/>
                  </a:lnTo>
                  <a:cubicBezTo>
                    <a:pt x="13158" y="24236"/>
                    <a:pt x="13158" y="23810"/>
                    <a:pt x="13258" y="23284"/>
                  </a:cubicBezTo>
                  <a:cubicBezTo>
                    <a:pt x="13885" y="23284"/>
                    <a:pt x="14512" y="23610"/>
                    <a:pt x="15038" y="23610"/>
                  </a:cubicBezTo>
                  <a:cubicBezTo>
                    <a:pt x="15038" y="23810"/>
                    <a:pt x="15138" y="24036"/>
                    <a:pt x="15138" y="24336"/>
                  </a:cubicBezTo>
                  <a:cubicBezTo>
                    <a:pt x="15665" y="24437"/>
                    <a:pt x="16391" y="24537"/>
                    <a:pt x="17118" y="24662"/>
                  </a:cubicBezTo>
                  <a:cubicBezTo>
                    <a:pt x="17845" y="24662"/>
                    <a:pt x="18572" y="24437"/>
                    <a:pt x="19299" y="24437"/>
                  </a:cubicBezTo>
                  <a:cubicBezTo>
                    <a:pt x="21504" y="24336"/>
                    <a:pt x="23685" y="24236"/>
                    <a:pt x="25890" y="24036"/>
                  </a:cubicBezTo>
                  <a:cubicBezTo>
                    <a:pt x="26517" y="24036"/>
                    <a:pt x="27244" y="23810"/>
                    <a:pt x="27970" y="23710"/>
                  </a:cubicBezTo>
                  <a:cubicBezTo>
                    <a:pt x="28071" y="23509"/>
                    <a:pt x="28071" y="23409"/>
                    <a:pt x="28196" y="23184"/>
                  </a:cubicBezTo>
                  <a:cubicBezTo>
                    <a:pt x="28697" y="23184"/>
                    <a:pt x="29223" y="23184"/>
                    <a:pt x="29850" y="23083"/>
                  </a:cubicBezTo>
                  <a:cubicBezTo>
                    <a:pt x="30176" y="22983"/>
                    <a:pt x="30577" y="22983"/>
                    <a:pt x="30903" y="22783"/>
                  </a:cubicBezTo>
                  <a:cubicBezTo>
                    <a:pt x="31429" y="22356"/>
                    <a:pt x="31830" y="21830"/>
                    <a:pt x="32356" y="21304"/>
                  </a:cubicBezTo>
                  <a:cubicBezTo>
                    <a:pt x="32256" y="21204"/>
                    <a:pt x="32156" y="21103"/>
                    <a:pt x="32056" y="20903"/>
                  </a:cubicBezTo>
                  <a:cubicBezTo>
                    <a:pt x="31830" y="20677"/>
                    <a:pt x="31529" y="20377"/>
                    <a:pt x="31429" y="20051"/>
                  </a:cubicBezTo>
                  <a:cubicBezTo>
                    <a:pt x="31329" y="19524"/>
                    <a:pt x="31203" y="19023"/>
                    <a:pt x="31103" y="18497"/>
                  </a:cubicBezTo>
                  <a:cubicBezTo>
                    <a:pt x="31730" y="17971"/>
                    <a:pt x="31429" y="17143"/>
                    <a:pt x="31329" y="16517"/>
                  </a:cubicBezTo>
                  <a:cubicBezTo>
                    <a:pt x="31203" y="16191"/>
                    <a:pt x="31103" y="15991"/>
                    <a:pt x="31003" y="15665"/>
                  </a:cubicBezTo>
                  <a:lnTo>
                    <a:pt x="32156" y="15665"/>
                  </a:lnTo>
                  <a:lnTo>
                    <a:pt x="32156" y="15464"/>
                  </a:lnTo>
                  <a:cubicBezTo>
                    <a:pt x="31529" y="15364"/>
                    <a:pt x="30903" y="15364"/>
                    <a:pt x="30276" y="15264"/>
                  </a:cubicBezTo>
                  <a:cubicBezTo>
                    <a:pt x="30276" y="14637"/>
                    <a:pt x="30577" y="14111"/>
                    <a:pt x="30702" y="13585"/>
                  </a:cubicBezTo>
                  <a:cubicBezTo>
                    <a:pt x="30903" y="13585"/>
                    <a:pt x="31203" y="13585"/>
                    <a:pt x="31630" y="13484"/>
                  </a:cubicBezTo>
                  <a:cubicBezTo>
                    <a:pt x="31730" y="12958"/>
                    <a:pt x="31955" y="12331"/>
                    <a:pt x="31955" y="11705"/>
                  </a:cubicBezTo>
                  <a:cubicBezTo>
                    <a:pt x="32056" y="11078"/>
                    <a:pt x="31830" y="10351"/>
                    <a:pt x="31730" y="9625"/>
                  </a:cubicBezTo>
                  <a:cubicBezTo>
                    <a:pt x="31529" y="7620"/>
                    <a:pt x="31429" y="5640"/>
                    <a:pt x="31203" y="3660"/>
                  </a:cubicBezTo>
                  <a:cubicBezTo>
                    <a:pt x="31103" y="2933"/>
                    <a:pt x="30903" y="2306"/>
                    <a:pt x="30802" y="1680"/>
                  </a:cubicBezTo>
                  <a:cubicBezTo>
                    <a:pt x="30398" y="1522"/>
                    <a:pt x="30011" y="1459"/>
                    <a:pt x="29640" y="1459"/>
                  </a:cubicBezTo>
                  <a:cubicBezTo>
                    <a:pt x="28769" y="1459"/>
                    <a:pt x="27981" y="1807"/>
                    <a:pt x="27244" y="2106"/>
                  </a:cubicBezTo>
                  <a:lnTo>
                    <a:pt x="27043" y="2306"/>
                  </a:lnTo>
                  <a:cubicBezTo>
                    <a:pt x="27043" y="2206"/>
                    <a:pt x="27043" y="2106"/>
                    <a:pt x="26943" y="1980"/>
                  </a:cubicBezTo>
                  <a:cubicBezTo>
                    <a:pt x="26817" y="1780"/>
                    <a:pt x="26817" y="1354"/>
                    <a:pt x="26617" y="1153"/>
                  </a:cubicBezTo>
                  <a:cubicBezTo>
                    <a:pt x="26091" y="853"/>
                    <a:pt x="25564" y="427"/>
                    <a:pt x="25063" y="0"/>
                  </a:cubicBezTo>
                  <a:close/>
                </a:path>
              </a:pathLst>
            </a:custGeom>
            <a:solidFill>
              <a:srgbClr val="65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3"/>
          <p:cNvSpPr txBox="1">
            <a:spLocks noGrp="1"/>
          </p:cNvSpPr>
          <p:nvPr>
            <p:ph type="ctrTitle"/>
          </p:nvPr>
        </p:nvSpPr>
        <p:spPr>
          <a:xfrm>
            <a:off x="3491050" y="1932475"/>
            <a:ext cx="46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43"/>
          <p:cNvSpPr txBox="1">
            <a:spLocks noGrp="1"/>
          </p:cNvSpPr>
          <p:nvPr>
            <p:ph type="subTitle" idx="1"/>
          </p:nvPr>
        </p:nvSpPr>
        <p:spPr>
          <a:xfrm flipH="1">
            <a:off x="5810925" y="2594225"/>
            <a:ext cx="23715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43"/>
          <p:cNvSpPr txBox="1"/>
          <p:nvPr/>
        </p:nvSpPr>
        <p:spPr>
          <a:xfrm>
            <a:off x="5607250" y="3350775"/>
            <a:ext cx="25752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Please keep this slide for attribution.</a:t>
            </a:r>
            <a:endParaRPr sz="900" b="1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4"/>
          <p:cNvSpPr txBox="1">
            <a:spLocks noGrp="1"/>
          </p:cNvSpPr>
          <p:nvPr>
            <p:ph type="body" idx="1"/>
          </p:nvPr>
        </p:nvSpPr>
        <p:spPr>
          <a:xfrm>
            <a:off x="945950" y="1754625"/>
            <a:ext cx="3774900" cy="28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92" name="Google Shape;892;p44"/>
          <p:cNvSpPr txBox="1">
            <a:spLocks noGrp="1"/>
          </p:cNvSpPr>
          <p:nvPr>
            <p:ph type="subTitle" idx="2"/>
          </p:nvPr>
        </p:nvSpPr>
        <p:spPr>
          <a:xfrm>
            <a:off x="945948" y="1312775"/>
            <a:ext cx="3438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93" name="Google Shape;893;p44"/>
          <p:cNvSpPr txBox="1">
            <a:spLocks noGrp="1"/>
          </p:cNvSpPr>
          <p:nvPr>
            <p:ph type="ctrTitle"/>
          </p:nvPr>
        </p:nvSpPr>
        <p:spPr>
          <a:xfrm>
            <a:off x="945950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Fira Sans Condensed Medium"/>
              <a:buNone/>
              <a:defRPr sz="1400">
                <a:solidFill>
                  <a:srgbClr val="666666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94" name="Google Shape;894;p44"/>
          <p:cNvSpPr txBox="1">
            <a:spLocks noGrp="1"/>
          </p:cNvSpPr>
          <p:nvPr>
            <p:ph type="body" idx="3"/>
          </p:nvPr>
        </p:nvSpPr>
        <p:spPr>
          <a:xfrm>
            <a:off x="4736950" y="1312775"/>
            <a:ext cx="3856500" cy="3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  <a:defRPr sz="10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1_1">
    <p:bg>
      <p:bgPr>
        <a:solidFill>
          <a:srgbClr val="FFFFFF"/>
        </a:solid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253" name="Google Shape;253;p9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0" y="891400"/>
            <a:ext cx="8424000" cy="425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6000">
                <a:solidFill>
                  <a:srgbClr val="01314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65475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1200"/>
              <a:buChar char="●"/>
              <a:defRPr>
                <a:solidFill>
                  <a:srgbClr val="0131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1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0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40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800"/>
              <a:buFont typeface="Barrio"/>
              <a:buNone/>
              <a:defRPr sz="2800">
                <a:solidFill>
                  <a:srgbClr val="FFD966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62" name="Google Shape;76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●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Char char="○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"/>
              <a:buChar char="■"/>
              <a:def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6"/>
          <p:cNvGrpSpPr/>
          <p:nvPr/>
        </p:nvGrpSpPr>
        <p:grpSpPr>
          <a:xfrm>
            <a:off x="0" y="346600"/>
            <a:ext cx="9239157" cy="4796903"/>
            <a:chOff x="-47575" y="346600"/>
            <a:chExt cx="9239157" cy="4796903"/>
          </a:xfrm>
        </p:grpSpPr>
        <p:sp>
          <p:nvSpPr>
            <p:cNvPr id="901" name="Google Shape;901;p46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2" name="Google Shape;902;p46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903" name="Google Shape;903;p4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6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5" name="Google Shape;925;p46"/>
          <p:cNvGrpSpPr/>
          <p:nvPr/>
        </p:nvGrpSpPr>
        <p:grpSpPr>
          <a:xfrm>
            <a:off x="698925" y="2956008"/>
            <a:ext cx="8209158" cy="2051442"/>
            <a:chOff x="-22755" y="529505"/>
            <a:chExt cx="9211353" cy="6062179"/>
          </a:xfrm>
        </p:grpSpPr>
        <p:grpSp>
          <p:nvGrpSpPr>
            <p:cNvPr id="926" name="Google Shape;926;p46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927" name="Google Shape;927;p46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928" name="Google Shape;928;p46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8" h="17841" extrusionOk="0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9" name="Google Shape;929;p46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930" name="Google Shape;930;p46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" h="2537" extrusionOk="0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1" name="Google Shape;931;p46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4" h="4315" extrusionOk="0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2" name="Google Shape;932;p46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8" h="6093" extrusionOk="0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46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8" h="7727" extrusionOk="0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46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25" h="8416" extrusionOk="0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46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8472" extrusionOk="0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46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9" h="8538" extrusionOk="0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7" name="Google Shape;937;p46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1" h="8601" extrusionOk="0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46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9" h="8667" extrusionOk="0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46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9" h="8734" extrusionOk="0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0" name="Google Shape;940;p46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5" h="8803" extrusionOk="0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1" name="Google Shape;941;p46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97" h="8858" extrusionOk="0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46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6189" extrusionOk="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46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5" h="6925" extrusionOk="0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4" name="Google Shape;944;p46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" h="5753" extrusionOk="0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5" name="Google Shape;945;p46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5" h="4482" extrusionOk="0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6" name="Google Shape;946;p46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9" h="3111" extrusionOk="0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7" name="Google Shape;947;p46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" h="1918" extrusionOk="0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8" name="Google Shape;948;p46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664" extrusionOk="0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9" name="Google Shape;949;p46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950" name="Google Shape;950;p46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627" extrusionOk="0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1" name="Google Shape;951;p46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0" h="17118" extrusionOk="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52" name="Google Shape;952;p46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953" name="Google Shape;953;p46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9059" extrusionOk="0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54" name="Google Shape;954;p46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955" name="Google Shape;955;p46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9" h="8661" extrusionOk="0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956" name="Google Shape;956;p46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957" name="Google Shape;957;p46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1" h="1821" extrusionOk="0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8" name="Google Shape;958;p46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8" h="1190" extrusionOk="0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9" name="Google Shape;959;p46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4" h="1441" extrusionOk="0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0" name="Google Shape;960;p46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9" h="1779" extrusionOk="0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1" name="Google Shape;961;p46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5" h="1799" extrusionOk="0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2" name="Google Shape;962;p46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6" h="1825" extrusionOk="0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3" name="Google Shape;963;p46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" h="1796" extrusionOk="0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964" name="Google Shape;964;p46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965" name="Google Shape;965;p46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" h="18201" extrusionOk="0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66" name="Google Shape;966;p46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967" name="Google Shape;967;p46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22" h="8287" extrusionOk="0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8" name="Google Shape;968;p46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39" h="8416" extrusionOk="0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9" name="Google Shape;969;p46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6" h="8415" extrusionOk="0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0" name="Google Shape;970;p46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5" h="8873" extrusionOk="0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1" name="Google Shape;971;p46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3" h="9217" extrusionOk="0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2" name="Google Shape;972;p46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" h="60" extrusionOk="0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3" name="Google Shape;973;p46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24" extrusionOk="0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4" name="Google Shape;974;p46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30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5" name="Google Shape;975;p46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131" extrusionOk="0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6" name="Google Shape;976;p46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216" extrusionOk="0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7" name="Google Shape;977;p46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1" extrusionOk="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8" name="Google Shape;978;p46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5" extrusionOk="0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9" name="Google Shape;979;p46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" h="70" extrusionOk="0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0" name="Google Shape;980;p46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7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1" name="Google Shape;981;p46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2" name="Google Shape;982;p46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31" extrusionOk="0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3" name="Google Shape;983;p46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99" extrusionOk="0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4" name="Google Shape;984;p46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" h="203" extrusionOk="0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5" name="Google Shape;985;p46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7" extrusionOk="0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6" name="Google Shape;986;p46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1" extrusionOk="0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7" name="Google Shape;987;p46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0" h="9632" extrusionOk="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8" name="Google Shape;988;p46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1" h="7386" extrusionOk="0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9" name="Google Shape;989;p46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0" h="5101" extrusionOk="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90" name="Google Shape;990;p46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991" name="Google Shape;991;p46"/>
                  <p:cNvSpPr/>
                  <p:nvPr/>
                </p:nvSpPr>
                <p:spPr>
                  <a:xfrm rot="2023777" flipH="1">
                    <a:off x="801901" y="3300025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2" name="Google Shape;992;p46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93" name="Google Shape;993;p46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994" name="Google Shape;994;p46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995" name="Google Shape;995;p46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" h="18201" extrusionOk="0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996" name="Google Shape;996;p46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997" name="Google Shape;997;p46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57" extrusionOk="0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8" name="Google Shape;998;p46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" extrusionOk="0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9" name="Google Shape;999;p46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2" h="8287" extrusionOk="0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0" name="Google Shape;1000;p46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39" h="8416" extrusionOk="0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1" name="Google Shape;1001;p46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66" h="8415" extrusionOk="0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46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05" h="8873" extrusionOk="0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46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3" h="9217" extrusionOk="0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4" name="Google Shape;1004;p46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60" extrusionOk="0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5" name="Google Shape;1005;p46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24" extrusionOk="0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6" name="Google Shape;1006;p46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" h="30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7" name="Google Shape;1007;p46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" h="131" extrusionOk="0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8" name="Google Shape;1008;p46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" h="216" extrusionOk="0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9" name="Google Shape;1009;p46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1" extrusionOk="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46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" h="55" extrusionOk="0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46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" h="70" extrusionOk="0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2" name="Google Shape;1012;p46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" h="2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3" name="Google Shape;1013;p46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46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" h="31" extrusionOk="0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46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99" extrusionOk="0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6" name="Google Shape;1016;p46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" h="203" extrusionOk="0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7" name="Google Shape;1017;p46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7" extrusionOk="0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8" name="Google Shape;1018;p46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1" extrusionOk="0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9" name="Google Shape;1019;p46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00" h="9632" extrusionOk="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0" name="Google Shape;1020;p46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51" h="7386" extrusionOk="0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1" name="Google Shape;1021;p46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20" h="5101" extrusionOk="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022" name="Google Shape;1022;p46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1023" name="Google Shape;1023;p46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4" name="Google Shape;1024;p46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025" name="Google Shape;1025;p46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1026" name="Google Shape;1026;p46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1027" name="Google Shape;1027;p46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1028" name="Google Shape;1028;p46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9" name="Google Shape;1029;p46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30" name="Google Shape;1030;p46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1031" name="Google Shape;1031;p46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92" h="6969" extrusionOk="0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2" name="Google Shape;1032;p46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4" h="3918" extrusionOk="0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3" name="Google Shape;1033;p46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18" h="7838" extrusionOk="0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4" name="Google Shape;1034;p46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2" h="4521" extrusionOk="0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5" name="Google Shape;1035;p46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8" h="19201" extrusionOk="0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6" name="Google Shape;1036;p46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" h="2011" extrusionOk="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7" name="Google Shape;1037;p46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" h="2011" extrusionOk="0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8" name="Google Shape;1038;p46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" h="742" extrusionOk="0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9" name="Google Shape;1039;p46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9" h="844" extrusionOk="0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0" name="Google Shape;1040;p46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9" h="16323" extrusionOk="0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1" name="Google Shape;1041;p46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31" extrusionOk="0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2" name="Google Shape;1042;p46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85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3" name="Google Shape;1043;p46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951" extrusionOk="0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4" name="Google Shape;1044;p46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06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5" name="Google Shape;1045;p46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" h="873" extrusionOk="0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46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83" extrusionOk="0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7" name="Google Shape;1047;p46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" h="531" extrusionOk="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8" name="Google Shape;1048;p46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" h="724" extrusionOk="0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9" name="Google Shape;1049;p46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48" extrusionOk="0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0" name="Google Shape;1050;p46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" h="876" extrusionOk="0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1" name="Google Shape;1051;p46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6" h="21621" extrusionOk="0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2" name="Google Shape;1052;p46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5" h="1903" extrusionOk="0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3" name="Google Shape;1053;p46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6" h="20791" extrusionOk="0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4" name="Google Shape;1054;p46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" h="5333" extrusionOk="0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5" name="Google Shape;1055;p46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" h="15141" extrusionOk="0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46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" h="20528" extrusionOk="0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7" name="Google Shape;1057;p46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" h="20039" extrusionOk="0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8" name="Google Shape;1058;p46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3" h="19764" extrusionOk="0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9" name="Google Shape;1059;p46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1" h="19601" extrusionOk="0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0" name="Google Shape;1060;p46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2" h="19589" extrusionOk="0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1" name="Google Shape;1061;p46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3" h="19768" extrusionOk="0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2" name="Google Shape;1062;p46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3" h="19897" extrusionOk="0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46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739" extrusionOk="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46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169" extrusionOk="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5" name="Google Shape;1065;p46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857" extrusionOk="0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6" name="Google Shape;1066;p46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" h="772" extrusionOk="0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46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" h="797" extrusionOk="0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46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678" extrusionOk="0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9" name="Google Shape;1069;p46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648" extrusionOk="0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0" name="Google Shape;1070;p46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020" extrusionOk="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46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91" extrusionOk="0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46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438" extrusionOk="0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3" name="Google Shape;1073;p46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1106" extrusionOk="0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4" name="Google Shape;1074;p46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" h="1013" extrusionOk="0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5" name="Google Shape;1075;p46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676" extrusionOk="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6" name="Google Shape;1076;p46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" h="1041" extrusionOk="0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7" name="Google Shape;1077;p46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802" extrusionOk="0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8" name="Google Shape;1078;p46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61" extrusionOk="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9" name="Google Shape;1079;p46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29" extrusionOk="0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0" name="Google Shape;1080;p46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01" extrusionOk="0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1" name="Google Shape;1081;p46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" h="1191" extrusionOk="0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2" name="Google Shape;1082;p46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" h="834" extrusionOk="0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3" name="Google Shape;1083;p46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85" h="37880" extrusionOk="0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4" name="Google Shape;1084;p46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9" h="2501" extrusionOk="0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5" name="Google Shape;1085;p46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9" h="2557" extrusionOk="0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6" name="Google Shape;1086;p46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1" h="2203" extrusionOk="0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7" name="Google Shape;1087;p46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2" h="2193" extrusionOk="0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8" name="Google Shape;1088;p46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4" h="1928" extrusionOk="0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9" name="Google Shape;1089;p46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1" h="1849" extrusionOk="0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0" name="Google Shape;1090;p46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9" h="1786" extrusionOk="0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1" name="Google Shape;1091;p46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6" h="1866" extrusionOk="0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2" name="Google Shape;1092;p46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8" h="1862" extrusionOk="0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3" name="Google Shape;1093;p46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2" h="1740" extrusionOk="0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4" name="Google Shape;1094;p46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" h="1723" extrusionOk="0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5" name="Google Shape;1095;p46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1" h="2127" extrusionOk="0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6" name="Google Shape;1096;p46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508" extrusionOk="0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7" name="Google Shape;1097;p46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8" h="2783" extrusionOk="0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8" name="Google Shape;1098;p46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4" h="2514" extrusionOk="0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9" name="Google Shape;1099;p46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00" h="2504" extrusionOk="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0" name="Google Shape;1100;p46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5" h="2674" extrusionOk="0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1" name="Google Shape;1101;p46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0" h="2474" extrusionOk="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2" name="Google Shape;1102;p46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2" h="1952" extrusionOk="0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3" name="Google Shape;1103;p46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9" h="35968" extrusionOk="0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4" name="Google Shape;1104;p46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" h="703" extrusionOk="0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5" name="Google Shape;1105;p46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698" extrusionOk="0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6" name="Google Shape;1106;p46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" h="886" extrusionOk="0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6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472" extrusionOk="0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6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656" extrusionOk="0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9" name="Google Shape;1109;p46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926" extrusionOk="0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0" name="Google Shape;1110;p46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701" extrusionOk="0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6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747" extrusionOk="0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6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5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3" name="Google Shape;1113;p46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" h="564" extrusionOk="0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4" name="Google Shape;1114;p46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521" extrusionOk="0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5" name="Google Shape;1115;p46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" h="700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6" name="Google Shape;1116;p46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473" extrusionOk="0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7" name="Google Shape;1117;p46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7" extrusionOk="0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8" name="Google Shape;1118;p46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" h="4266" extrusionOk="0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19" name="Google Shape;1119;p46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1120" name="Google Shape;1120;p46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1121" name="Google Shape;1121;p46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3650" extrusionOk="0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2" name="Google Shape;1122;p46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" h="1938" extrusionOk="0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23" name="Google Shape;1123;p46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1124" name="Google Shape;1124;p46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4107" extrusionOk="0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5" name="Google Shape;1125;p46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2554" extrusionOk="0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26" name="Google Shape;1126;p46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8" h="21366" extrusionOk="0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46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" h="6125" extrusionOk="0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46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875" extrusionOk="0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46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4" h="6480" extrusionOk="0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46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1184" extrusionOk="0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46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6272" extrusionOk="0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46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1631" extrusionOk="0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46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4" h="5673" extrusionOk="0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46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174" extrusionOk="0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46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6442" extrusionOk="0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6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1390" extrusionOk="0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46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6423" extrusionOk="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46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" h="1384" extrusionOk="0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6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3" h="5949" extrusionOk="0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6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1911" extrusionOk="0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6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4880" extrusionOk="0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6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293" extrusionOk="0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6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5590" extrusionOk="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6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2210" extrusionOk="0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46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" h="4866" extrusionOk="0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46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2415" extrusionOk="0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6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2768" extrusionOk="0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6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3370" extrusionOk="0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6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3265" extrusionOk="0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6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7" h="3593" extrusionOk="0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6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2906" extrusionOk="0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6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3305" extrusionOk="0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6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" h="3408" extrusionOk="0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6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8" h="3355" extrusionOk="0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6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" h="3748" extrusionOk="0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6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0" h="3582" extrusionOk="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57" name="Google Shape;1157;p46"/>
          <p:cNvSpPr txBox="1">
            <a:spLocks noGrp="1"/>
          </p:cNvSpPr>
          <p:nvPr>
            <p:ph type="ctrTitle"/>
          </p:nvPr>
        </p:nvSpPr>
        <p:spPr>
          <a:xfrm>
            <a:off x="2909075" y="111085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</a:rPr>
              <a:t>Escuela normal de educación preescolar</a:t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158" name="Google Shape;1158;p46"/>
          <p:cNvSpPr txBox="1">
            <a:spLocks noGrp="1"/>
          </p:cNvSpPr>
          <p:nvPr>
            <p:ph type="subTitle" idx="1"/>
          </p:nvPr>
        </p:nvSpPr>
        <p:spPr>
          <a:xfrm>
            <a:off x="2444825" y="1693750"/>
            <a:ext cx="48219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Curso: Tutoría grupal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Maestra Karla Griselda García Pimentel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Tutoría de pares “Guía”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Alumnas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Melina Maryvi Medina Rocha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Fátima Montserrat Flores Pardo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“2B”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7"/>
          <p:cNvSpPr txBox="1">
            <a:spLocks noGrp="1"/>
          </p:cNvSpPr>
          <p:nvPr>
            <p:ph type="ctrTitle"/>
          </p:nvPr>
        </p:nvSpPr>
        <p:spPr>
          <a:xfrm flipH="1">
            <a:off x="939197" y="2682100"/>
            <a:ext cx="4875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neurociencia</a:t>
            </a:r>
            <a:endParaRPr sz="5200"/>
          </a:p>
        </p:txBody>
      </p:sp>
      <p:sp>
        <p:nvSpPr>
          <p:cNvPr id="1164" name="Google Shape;1164;p47"/>
          <p:cNvSpPr txBox="1">
            <a:spLocks noGrp="1"/>
          </p:cNvSpPr>
          <p:nvPr>
            <p:ph type="subTitle" idx="1"/>
          </p:nvPr>
        </p:nvSpPr>
        <p:spPr>
          <a:xfrm flipH="1">
            <a:off x="939208" y="951650"/>
            <a:ext cx="6770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Conjunto de disciplinas científicas que </a:t>
            </a:r>
            <a:r>
              <a:rPr lang="en" sz="19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estudian</a:t>
            </a: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el sistema nervioso, con el fin de acercarse a la comprensión de los mecanismos que regulan el control de las reacciones nerviosas y del comportamiento del cerebro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8"/>
          <p:cNvSpPr txBox="1">
            <a:spLocks noGrp="1"/>
          </p:cNvSpPr>
          <p:nvPr>
            <p:ph type="ctrTitle"/>
          </p:nvPr>
        </p:nvSpPr>
        <p:spPr>
          <a:xfrm flipH="1">
            <a:off x="2192547" y="3628025"/>
            <a:ext cx="4875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FF"/>
                </a:solidFill>
              </a:rPr>
              <a:t>Fases del método disciplina sin lágrimas:</a:t>
            </a:r>
            <a:endParaRPr sz="42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FF"/>
                </a:solidFill>
              </a:rPr>
              <a:t>Conectar y redirigir</a:t>
            </a:r>
            <a:endParaRPr sz="42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</a:rPr>
              <a:t>Disciplina sin lágrimas Daniel j. Siegel y tina payne bryson</a:t>
            </a:r>
            <a:endParaRPr sz="2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9"/>
          <p:cNvSpPr/>
          <p:nvPr/>
        </p:nvSpPr>
        <p:spPr>
          <a:xfrm>
            <a:off x="389033" y="3063339"/>
            <a:ext cx="1499887" cy="1013468"/>
          </a:xfrm>
          <a:custGeom>
            <a:avLst/>
            <a:gdLst/>
            <a:ahLst/>
            <a:cxnLst/>
            <a:rect l="l" t="t" r="r" b="b"/>
            <a:pathLst>
              <a:path w="38948" h="26317" extrusionOk="0">
                <a:moveTo>
                  <a:pt x="10552" y="1579"/>
                </a:moveTo>
                <a:cubicBezTo>
                  <a:pt x="10452" y="1579"/>
                  <a:pt x="10452" y="1579"/>
                  <a:pt x="10452" y="1680"/>
                </a:cubicBezTo>
                <a:cubicBezTo>
                  <a:pt x="10351" y="1680"/>
                  <a:pt x="10351" y="1579"/>
                  <a:pt x="10351" y="1579"/>
                </a:cubicBezTo>
                <a:close/>
                <a:moveTo>
                  <a:pt x="9825" y="1980"/>
                </a:moveTo>
                <a:cubicBezTo>
                  <a:pt x="9925" y="2106"/>
                  <a:pt x="10126" y="2106"/>
                  <a:pt x="10226" y="2106"/>
                </a:cubicBezTo>
                <a:cubicBezTo>
                  <a:pt x="10226" y="2206"/>
                  <a:pt x="10126" y="2206"/>
                  <a:pt x="10126" y="2206"/>
                </a:cubicBezTo>
                <a:lnTo>
                  <a:pt x="9825" y="2206"/>
                </a:lnTo>
                <a:lnTo>
                  <a:pt x="9825" y="1980"/>
                </a:lnTo>
                <a:close/>
                <a:moveTo>
                  <a:pt x="18898" y="2206"/>
                </a:moveTo>
                <a:lnTo>
                  <a:pt x="18898" y="2306"/>
                </a:lnTo>
                <a:cubicBezTo>
                  <a:pt x="18898" y="2206"/>
                  <a:pt x="18798" y="2206"/>
                  <a:pt x="18798" y="2206"/>
                </a:cubicBezTo>
                <a:close/>
                <a:moveTo>
                  <a:pt x="15038" y="8772"/>
                </a:moveTo>
                <a:cubicBezTo>
                  <a:pt x="15239" y="8772"/>
                  <a:pt x="15464" y="8772"/>
                  <a:pt x="15665" y="8873"/>
                </a:cubicBezTo>
                <a:lnTo>
                  <a:pt x="15665" y="8998"/>
                </a:lnTo>
                <a:cubicBezTo>
                  <a:pt x="15464" y="8873"/>
                  <a:pt x="15239" y="8772"/>
                  <a:pt x="15038" y="8772"/>
                </a:cubicBezTo>
                <a:close/>
                <a:moveTo>
                  <a:pt x="14211" y="9198"/>
                </a:moveTo>
                <a:cubicBezTo>
                  <a:pt x="14311" y="9198"/>
                  <a:pt x="14412" y="9198"/>
                  <a:pt x="14512" y="9299"/>
                </a:cubicBezTo>
                <a:lnTo>
                  <a:pt x="14512" y="9399"/>
                </a:lnTo>
                <a:cubicBezTo>
                  <a:pt x="14412" y="9299"/>
                  <a:pt x="14311" y="9299"/>
                  <a:pt x="14211" y="9299"/>
                </a:cubicBezTo>
                <a:lnTo>
                  <a:pt x="14211" y="9198"/>
                </a:lnTo>
                <a:close/>
                <a:moveTo>
                  <a:pt x="17118" y="9925"/>
                </a:moveTo>
                <a:cubicBezTo>
                  <a:pt x="17118" y="9925"/>
                  <a:pt x="17244" y="9925"/>
                  <a:pt x="17344" y="10026"/>
                </a:cubicBezTo>
                <a:lnTo>
                  <a:pt x="17344" y="10126"/>
                </a:lnTo>
                <a:cubicBezTo>
                  <a:pt x="17118" y="10126"/>
                  <a:pt x="17018" y="10126"/>
                  <a:pt x="16617" y="10026"/>
                </a:cubicBezTo>
                <a:cubicBezTo>
                  <a:pt x="16918" y="9925"/>
                  <a:pt x="17018" y="9925"/>
                  <a:pt x="17118" y="9925"/>
                </a:cubicBezTo>
                <a:close/>
                <a:moveTo>
                  <a:pt x="828" y="10255"/>
                </a:moveTo>
                <a:lnTo>
                  <a:pt x="828" y="10255"/>
                </a:lnTo>
                <a:cubicBezTo>
                  <a:pt x="828" y="10453"/>
                  <a:pt x="827" y="10552"/>
                  <a:pt x="727" y="10652"/>
                </a:cubicBezTo>
                <a:cubicBezTo>
                  <a:pt x="773" y="10652"/>
                  <a:pt x="798" y="10673"/>
                  <a:pt x="823" y="10695"/>
                </a:cubicBezTo>
                <a:lnTo>
                  <a:pt x="823" y="10695"/>
                </a:lnTo>
                <a:cubicBezTo>
                  <a:pt x="827" y="10546"/>
                  <a:pt x="828" y="10399"/>
                  <a:pt x="828" y="10255"/>
                </a:cubicBezTo>
                <a:close/>
                <a:moveTo>
                  <a:pt x="31370" y="15871"/>
                </a:moveTo>
                <a:cubicBezTo>
                  <a:pt x="31774" y="15871"/>
                  <a:pt x="32219" y="15978"/>
                  <a:pt x="32582" y="16191"/>
                </a:cubicBezTo>
                <a:lnTo>
                  <a:pt x="31655" y="16191"/>
                </a:lnTo>
                <a:cubicBezTo>
                  <a:pt x="31492" y="16354"/>
                  <a:pt x="31304" y="16435"/>
                  <a:pt x="31094" y="16435"/>
                </a:cubicBezTo>
                <a:cubicBezTo>
                  <a:pt x="30884" y="16435"/>
                  <a:pt x="30652" y="16354"/>
                  <a:pt x="30402" y="16191"/>
                </a:cubicBezTo>
                <a:cubicBezTo>
                  <a:pt x="30602" y="15978"/>
                  <a:pt x="30966" y="15871"/>
                  <a:pt x="31370" y="15871"/>
                </a:cubicBezTo>
                <a:close/>
                <a:moveTo>
                  <a:pt x="21304" y="16717"/>
                </a:moveTo>
                <a:cubicBezTo>
                  <a:pt x="21304" y="16818"/>
                  <a:pt x="21304" y="16818"/>
                  <a:pt x="21404" y="16818"/>
                </a:cubicBezTo>
                <a:cubicBezTo>
                  <a:pt x="21204" y="16918"/>
                  <a:pt x="21103" y="16918"/>
                  <a:pt x="21003" y="17018"/>
                </a:cubicBezTo>
                <a:cubicBezTo>
                  <a:pt x="21003" y="16918"/>
                  <a:pt x="21003" y="16918"/>
                  <a:pt x="20878" y="16818"/>
                </a:cubicBezTo>
                <a:cubicBezTo>
                  <a:pt x="21103" y="16818"/>
                  <a:pt x="21204" y="16818"/>
                  <a:pt x="21304" y="16717"/>
                </a:cubicBezTo>
                <a:close/>
                <a:moveTo>
                  <a:pt x="9499" y="0"/>
                </a:moveTo>
                <a:cubicBezTo>
                  <a:pt x="9399" y="0"/>
                  <a:pt x="9198" y="101"/>
                  <a:pt x="8973" y="326"/>
                </a:cubicBezTo>
                <a:cubicBezTo>
                  <a:pt x="9599" y="527"/>
                  <a:pt x="10126" y="727"/>
                  <a:pt x="10652" y="953"/>
                </a:cubicBezTo>
                <a:lnTo>
                  <a:pt x="10652" y="1053"/>
                </a:lnTo>
                <a:cubicBezTo>
                  <a:pt x="10226" y="1153"/>
                  <a:pt x="9925" y="1153"/>
                  <a:pt x="9499" y="1254"/>
                </a:cubicBezTo>
                <a:cubicBezTo>
                  <a:pt x="9299" y="1053"/>
                  <a:pt x="9098" y="953"/>
                  <a:pt x="8873" y="853"/>
                </a:cubicBezTo>
                <a:cubicBezTo>
                  <a:pt x="8672" y="1053"/>
                  <a:pt x="8572" y="1153"/>
                  <a:pt x="8346" y="1354"/>
                </a:cubicBezTo>
                <a:cubicBezTo>
                  <a:pt x="8083" y="1248"/>
                  <a:pt x="7813" y="1143"/>
                  <a:pt x="7568" y="1143"/>
                </a:cubicBezTo>
                <a:cubicBezTo>
                  <a:pt x="7372" y="1143"/>
                  <a:pt x="7192" y="1211"/>
                  <a:pt x="7046" y="1402"/>
                </a:cubicBezTo>
                <a:lnTo>
                  <a:pt x="7046" y="1402"/>
                </a:lnTo>
                <a:cubicBezTo>
                  <a:pt x="7026" y="1388"/>
                  <a:pt x="7008" y="1372"/>
                  <a:pt x="6993" y="1354"/>
                </a:cubicBezTo>
                <a:lnTo>
                  <a:pt x="6993" y="1479"/>
                </a:lnTo>
                <a:cubicBezTo>
                  <a:pt x="7010" y="1451"/>
                  <a:pt x="7028" y="1426"/>
                  <a:pt x="7046" y="1402"/>
                </a:cubicBezTo>
                <a:lnTo>
                  <a:pt x="7046" y="1402"/>
                </a:lnTo>
                <a:cubicBezTo>
                  <a:pt x="7162" y="1481"/>
                  <a:pt x="7364" y="1494"/>
                  <a:pt x="7620" y="1579"/>
                </a:cubicBezTo>
                <a:cubicBezTo>
                  <a:pt x="5840" y="2507"/>
                  <a:pt x="3860" y="3233"/>
                  <a:pt x="2833" y="5013"/>
                </a:cubicBezTo>
                <a:cubicBezTo>
                  <a:pt x="2933" y="5013"/>
                  <a:pt x="3033" y="5113"/>
                  <a:pt x="3133" y="5113"/>
                </a:cubicBezTo>
                <a:cubicBezTo>
                  <a:pt x="3033" y="5439"/>
                  <a:pt x="2933" y="5640"/>
                  <a:pt x="2833" y="5965"/>
                </a:cubicBezTo>
                <a:cubicBezTo>
                  <a:pt x="2607" y="6266"/>
                  <a:pt x="2406" y="6492"/>
                  <a:pt x="2206" y="6792"/>
                </a:cubicBezTo>
                <a:cubicBezTo>
                  <a:pt x="2306" y="6893"/>
                  <a:pt x="2406" y="7118"/>
                  <a:pt x="2406" y="7218"/>
                </a:cubicBezTo>
                <a:cubicBezTo>
                  <a:pt x="2406" y="7845"/>
                  <a:pt x="2306" y="8246"/>
                  <a:pt x="2206" y="8772"/>
                </a:cubicBezTo>
                <a:cubicBezTo>
                  <a:pt x="1980" y="8873"/>
                  <a:pt x="1780" y="9098"/>
                  <a:pt x="1579" y="9299"/>
                </a:cubicBezTo>
                <a:cubicBezTo>
                  <a:pt x="1579" y="9399"/>
                  <a:pt x="1680" y="9499"/>
                  <a:pt x="1680" y="9499"/>
                </a:cubicBezTo>
                <a:cubicBezTo>
                  <a:pt x="1354" y="9825"/>
                  <a:pt x="1053" y="10026"/>
                  <a:pt x="828" y="10351"/>
                </a:cubicBezTo>
                <a:cubicBezTo>
                  <a:pt x="1153" y="10126"/>
                  <a:pt x="1454" y="10026"/>
                  <a:pt x="1780" y="9925"/>
                </a:cubicBezTo>
                <a:cubicBezTo>
                  <a:pt x="1780" y="9925"/>
                  <a:pt x="1780" y="10026"/>
                  <a:pt x="1880" y="10026"/>
                </a:cubicBezTo>
                <a:cubicBezTo>
                  <a:pt x="1579" y="10251"/>
                  <a:pt x="1254" y="10552"/>
                  <a:pt x="953" y="10752"/>
                </a:cubicBezTo>
                <a:cubicBezTo>
                  <a:pt x="884" y="10752"/>
                  <a:pt x="853" y="10722"/>
                  <a:pt x="823" y="10695"/>
                </a:cubicBezTo>
                <a:lnTo>
                  <a:pt x="823" y="10695"/>
                </a:lnTo>
                <a:cubicBezTo>
                  <a:pt x="814" y="10961"/>
                  <a:pt x="791" y="11232"/>
                  <a:pt x="727" y="11504"/>
                </a:cubicBezTo>
                <a:cubicBezTo>
                  <a:pt x="627" y="11504"/>
                  <a:pt x="527" y="11504"/>
                  <a:pt x="201" y="11604"/>
                </a:cubicBezTo>
                <a:cubicBezTo>
                  <a:pt x="326" y="12632"/>
                  <a:pt x="0" y="13685"/>
                  <a:pt x="727" y="14737"/>
                </a:cubicBezTo>
                <a:cubicBezTo>
                  <a:pt x="1153" y="15464"/>
                  <a:pt x="1579" y="16191"/>
                  <a:pt x="1354" y="17018"/>
                </a:cubicBezTo>
                <a:cubicBezTo>
                  <a:pt x="1680" y="17444"/>
                  <a:pt x="1980" y="17770"/>
                  <a:pt x="2206" y="18171"/>
                </a:cubicBezTo>
                <a:cubicBezTo>
                  <a:pt x="2406" y="18797"/>
                  <a:pt x="2933" y="19123"/>
                  <a:pt x="3559" y="19324"/>
                </a:cubicBezTo>
                <a:cubicBezTo>
                  <a:pt x="3860" y="19424"/>
                  <a:pt x="4286" y="19750"/>
                  <a:pt x="4587" y="19950"/>
                </a:cubicBezTo>
                <a:lnTo>
                  <a:pt x="4487" y="20051"/>
                </a:lnTo>
                <a:cubicBezTo>
                  <a:pt x="6366" y="20677"/>
                  <a:pt x="8246" y="21304"/>
                  <a:pt x="10026" y="21830"/>
                </a:cubicBezTo>
                <a:cubicBezTo>
                  <a:pt x="10452" y="22031"/>
                  <a:pt x="10853" y="22156"/>
                  <a:pt x="11279" y="22256"/>
                </a:cubicBezTo>
                <a:cubicBezTo>
                  <a:pt x="11805" y="22457"/>
                  <a:pt x="12331" y="22883"/>
                  <a:pt x="12958" y="22983"/>
                </a:cubicBezTo>
                <a:cubicBezTo>
                  <a:pt x="14211" y="23409"/>
                  <a:pt x="15564" y="23710"/>
                  <a:pt x="16918" y="24136"/>
                </a:cubicBezTo>
                <a:cubicBezTo>
                  <a:pt x="17118" y="24136"/>
                  <a:pt x="17444" y="24236"/>
                  <a:pt x="17344" y="24537"/>
                </a:cubicBezTo>
                <a:lnTo>
                  <a:pt x="18371" y="24537"/>
                </a:lnTo>
                <a:cubicBezTo>
                  <a:pt x="19324" y="25163"/>
                  <a:pt x="19950" y="25289"/>
                  <a:pt x="21204" y="25289"/>
                </a:cubicBezTo>
                <a:cubicBezTo>
                  <a:pt x="21630" y="25289"/>
                  <a:pt x="21930" y="25389"/>
                  <a:pt x="22031" y="25790"/>
                </a:cubicBezTo>
                <a:cubicBezTo>
                  <a:pt x="22181" y="25790"/>
                  <a:pt x="22365" y="25846"/>
                  <a:pt x="22530" y="25846"/>
                </a:cubicBezTo>
                <a:cubicBezTo>
                  <a:pt x="22613" y="25846"/>
                  <a:pt x="22691" y="25832"/>
                  <a:pt x="22757" y="25790"/>
                </a:cubicBezTo>
                <a:cubicBezTo>
                  <a:pt x="22983" y="25790"/>
                  <a:pt x="23184" y="25690"/>
                  <a:pt x="23384" y="25690"/>
                </a:cubicBezTo>
                <a:cubicBezTo>
                  <a:pt x="24336" y="25790"/>
                  <a:pt x="25163" y="25915"/>
                  <a:pt x="26016" y="26016"/>
                </a:cubicBezTo>
                <a:cubicBezTo>
                  <a:pt x="26417" y="26016"/>
                  <a:pt x="26843" y="26016"/>
                  <a:pt x="27143" y="26116"/>
                </a:cubicBezTo>
                <a:lnTo>
                  <a:pt x="27143" y="26016"/>
                </a:lnTo>
                <a:cubicBezTo>
                  <a:pt x="27369" y="26116"/>
                  <a:pt x="27570" y="26216"/>
                  <a:pt x="27670" y="26316"/>
                </a:cubicBezTo>
                <a:lnTo>
                  <a:pt x="31755" y="26316"/>
                </a:lnTo>
                <a:cubicBezTo>
                  <a:pt x="32016" y="26294"/>
                  <a:pt x="32276" y="26286"/>
                  <a:pt x="32535" y="26286"/>
                </a:cubicBezTo>
                <a:cubicBezTo>
                  <a:pt x="32998" y="26286"/>
                  <a:pt x="33458" y="26309"/>
                  <a:pt x="33919" y="26309"/>
                </a:cubicBezTo>
                <a:cubicBezTo>
                  <a:pt x="34340" y="26309"/>
                  <a:pt x="34763" y="26290"/>
                  <a:pt x="35189" y="26216"/>
                </a:cubicBezTo>
                <a:cubicBezTo>
                  <a:pt x="36341" y="26016"/>
                  <a:pt x="37068" y="25163"/>
                  <a:pt x="37795" y="24437"/>
                </a:cubicBezTo>
                <a:cubicBezTo>
                  <a:pt x="38221" y="24136"/>
                  <a:pt x="38321" y="23509"/>
                  <a:pt x="38422" y="22983"/>
                </a:cubicBezTo>
                <a:cubicBezTo>
                  <a:pt x="38422" y="22557"/>
                  <a:pt x="38221" y="22156"/>
                  <a:pt x="38121" y="21730"/>
                </a:cubicBezTo>
                <a:cubicBezTo>
                  <a:pt x="38021" y="21304"/>
                  <a:pt x="37920" y="20903"/>
                  <a:pt x="37795" y="20577"/>
                </a:cubicBezTo>
                <a:cubicBezTo>
                  <a:pt x="38121" y="20376"/>
                  <a:pt x="38221" y="20276"/>
                  <a:pt x="38422" y="20151"/>
                </a:cubicBezTo>
                <a:cubicBezTo>
                  <a:pt x="38647" y="19750"/>
                  <a:pt x="38748" y="19324"/>
                  <a:pt x="38948" y="18898"/>
                </a:cubicBezTo>
                <a:cubicBezTo>
                  <a:pt x="38748" y="18697"/>
                  <a:pt x="38647" y="18497"/>
                  <a:pt x="38422" y="18271"/>
                </a:cubicBezTo>
                <a:cubicBezTo>
                  <a:pt x="38547" y="18071"/>
                  <a:pt x="38647" y="17870"/>
                  <a:pt x="38848" y="17645"/>
                </a:cubicBezTo>
                <a:cubicBezTo>
                  <a:pt x="38321" y="17344"/>
                  <a:pt x="37920" y="17018"/>
                  <a:pt x="37494" y="16717"/>
                </a:cubicBezTo>
                <a:cubicBezTo>
                  <a:pt x="37920" y="16617"/>
                  <a:pt x="38422" y="16517"/>
                  <a:pt x="38848" y="16517"/>
                </a:cubicBezTo>
                <a:lnTo>
                  <a:pt x="38848" y="16191"/>
                </a:lnTo>
                <a:cubicBezTo>
                  <a:pt x="38547" y="16091"/>
                  <a:pt x="38221" y="15890"/>
                  <a:pt x="37920" y="15665"/>
                </a:cubicBezTo>
                <a:cubicBezTo>
                  <a:pt x="37795" y="15564"/>
                  <a:pt x="37695" y="15364"/>
                  <a:pt x="37595" y="15138"/>
                </a:cubicBezTo>
                <a:cubicBezTo>
                  <a:pt x="37494" y="15264"/>
                  <a:pt x="37394" y="15264"/>
                  <a:pt x="37294" y="15364"/>
                </a:cubicBezTo>
                <a:cubicBezTo>
                  <a:pt x="37169" y="15138"/>
                  <a:pt x="37169" y="15038"/>
                  <a:pt x="37068" y="14838"/>
                </a:cubicBezTo>
                <a:cubicBezTo>
                  <a:pt x="37294" y="14737"/>
                  <a:pt x="37494" y="14737"/>
                  <a:pt x="37595" y="14637"/>
                </a:cubicBezTo>
                <a:cubicBezTo>
                  <a:pt x="37294" y="14111"/>
                  <a:pt x="36968" y="13484"/>
                  <a:pt x="36667" y="12757"/>
                </a:cubicBezTo>
                <a:cubicBezTo>
                  <a:pt x="36141" y="12331"/>
                  <a:pt x="35189" y="11905"/>
                  <a:pt x="35289" y="10652"/>
                </a:cubicBezTo>
                <a:cubicBezTo>
                  <a:pt x="34462" y="9825"/>
                  <a:pt x="33409" y="8998"/>
                  <a:pt x="32482" y="8146"/>
                </a:cubicBezTo>
                <a:cubicBezTo>
                  <a:pt x="32281" y="7945"/>
                  <a:pt x="32056" y="7745"/>
                  <a:pt x="31755" y="7419"/>
                </a:cubicBezTo>
                <a:cubicBezTo>
                  <a:pt x="31529" y="7319"/>
                  <a:pt x="31128" y="7319"/>
                  <a:pt x="30903" y="7218"/>
                </a:cubicBezTo>
                <a:cubicBezTo>
                  <a:pt x="28522" y="5865"/>
                  <a:pt x="25890" y="5339"/>
                  <a:pt x="23710" y="3760"/>
                </a:cubicBezTo>
                <a:cubicBezTo>
                  <a:pt x="22256" y="2732"/>
                  <a:pt x="20477" y="2106"/>
                  <a:pt x="18697" y="1780"/>
                </a:cubicBezTo>
                <a:lnTo>
                  <a:pt x="18171" y="1780"/>
                </a:lnTo>
                <a:cubicBezTo>
                  <a:pt x="18271" y="1880"/>
                  <a:pt x="18271" y="2106"/>
                  <a:pt x="18371" y="2306"/>
                </a:cubicBezTo>
                <a:cubicBezTo>
                  <a:pt x="16918" y="1880"/>
                  <a:pt x="15464" y="1579"/>
                  <a:pt x="13985" y="1254"/>
                </a:cubicBezTo>
                <a:cubicBezTo>
                  <a:pt x="14211" y="1053"/>
                  <a:pt x="14311" y="953"/>
                  <a:pt x="14311" y="853"/>
                </a:cubicBezTo>
                <a:cubicBezTo>
                  <a:pt x="13885" y="727"/>
                  <a:pt x="13359" y="627"/>
                  <a:pt x="12858" y="527"/>
                </a:cubicBezTo>
                <a:cubicBezTo>
                  <a:pt x="11705" y="326"/>
                  <a:pt x="10652" y="101"/>
                  <a:pt x="9499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49"/>
          <p:cNvGrpSpPr/>
          <p:nvPr/>
        </p:nvGrpSpPr>
        <p:grpSpPr>
          <a:xfrm>
            <a:off x="491420" y="3900200"/>
            <a:ext cx="644715" cy="524629"/>
            <a:chOff x="6847233" y="2538710"/>
            <a:chExt cx="844530" cy="687228"/>
          </a:xfrm>
        </p:grpSpPr>
        <p:sp>
          <p:nvSpPr>
            <p:cNvPr id="1176" name="Google Shape;1176;p49"/>
            <p:cNvSpPr/>
            <p:nvPr/>
          </p:nvSpPr>
          <p:spPr>
            <a:xfrm>
              <a:off x="6847233" y="2759710"/>
              <a:ext cx="148687" cy="204681"/>
            </a:xfrm>
            <a:custGeom>
              <a:avLst/>
              <a:gdLst/>
              <a:ahLst/>
              <a:cxnLst/>
              <a:rect l="l" t="t" r="r" b="b"/>
              <a:pathLst>
                <a:path w="3861" h="5315" extrusionOk="0">
                  <a:moveTo>
                    <a:pt x="3234" y="1"/>
                  </a:moveTo>
                  <a:cubicBezTo>
                    <a:pt x="2833" y="728"/>
                    <a:pt x="2507" y="1455"/>
                    <a:pt x="2081" y="2081"/>
                  </a:cubicBezTo>
                  <a:cubicBezTo>
                    <a:pt x="1455" y="1455"/>
                    <a:pt x="1154" y="427"/>
                    <a:pt x="1" y="302"/>
                  </a:cubicBezTo>
                  <a:lnTo>
                    <a:pt x="1" y="302"/>
                  </a:lnTo>
                  <a:cubicBezTo>
                    <a:pt x="327" y="1354"/>
                    <a:pt x="1054" y="2081"/>
                    <a:pt x="1680" y="2808"/>
                  </a:cubicBezTo>
                  <a:cubicBezTo>
                    <a:pt x="1580" y="3660"/>
                    <a:pt x="953" y="4387"/>
                    <a:pt x="1354" y="5314"/>
                  </a:cubicBezTo>
                  <a:cubicBezTo>
                    <a:pt x="1680" y="5214"/>
                    <a:pt x="1680" y="5214"/>
                    <a:pt x="1780" y="5014"/>
                  </a:cubicBezTo>
                  <a:cubicBezTo>
                    <a:pt x="1981" y="4487"/>
                    <a:pt x="2307" y="4061"/>
                    <a:pt x="2708" y="3861"/>
                  </a:cubicBezTo>
                  <a:cubicBezTo>
                    <a:pt x="2932" y="3930"/>
                    <a:pt x="3144" y="4058"/>
                    <a:pt x="3426" y="4058"/>
                  </a:cubicBezTo>
                  <a:cubicBezTo>
                    <a:pt x="3554" y="4058"/>
                    <a:pt x="3696" y="4031"/>
                    <a:pt x="3861" y="3961"/>
                  </a:cubicBezTo>
                  <a:cubicBezTo>
                    <a:pt x="3560" y="3660"/>
                    <a:pt x="3234" y="3334"/>
                    <a:pt x="3034" y="3034"/>
                  </a:cubicBezTo>
                  <a:cubicBezTo>
                    <a:pt x="3334" y="2307"/>
                    <a:pt x="3560" y="1680"/>
                    <a:pt x="3861" y="828"/>
                  </a:cubicBezTo>
                  <a:cubicBezTo>
                    <a:pt x="3660" y="628"/>
                    <a:pt x="3460" y="302"/>
                    <a:pt x="32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7072121" y="2771301"/>
              <a:ext cx="140947" cy="189238"/>
            </a:xfrm>
            <a:custGeom>
              <a:avLst/>
              <a:gdLst/>
              <a:ahLst/>
              <a:cxnLst/>
              <a:rect l="l" t="t" r="r" b="b"/>
              <a:pathLst>
                <a:path w="3660" h="4914" extrusionOk="0">
                  <a:moveTo>
                    <a:pt x="2833" y="1"/>
                  </a:moveTo>
                  <a:cubicBezTo>
                    <a:pt x="2507" y="627"/>
                    <a:pt x="2106" y="1254"/>
                    <a:pt x="1780" y="2006"/>
                  </a:cubicBezTo>
                  <a:cubicBezTo>
                    <a:pt x="1254" y="1479"/>
                    <a:pt x="853" y="953"/>
                    <a:pt x="326" y="427"/>
                  </a:cubicBezTo>
                  <a:cubicBezTo>
                    <a:pt x="226" y="527"/>
                    <a:pt x="126" y="627"/>
                    <a:pt x="1" y="753"/>
                  </a:cubicBezTo>
                  <a:cubicBezTo>
                    <a:pt x="226" y="1053"/>
                    <a:pt x="427" y="1479"/>
                    <a:pt x="627" y="1780"/>
                  </a:cubicBezTo>
                  <a:cubicBezTo>
                    <a:pt x="1254" y="2306"/>
                    <a:pt x="1379" y="2933"/>
                    <a:pt x="1053" y="3660"/>
                  </a:cubicBezTo>
                  <a:cubicBezTo>
                    <a:pt x="853" y="3986"/>
                    <a:pt x="752" y="4512"/>
                    <a:pt x="1053" y="4913"/>
                  </a:cubicBezTo>
                  <a:cubicBezTo>
                    <a:pt x="1680" y="4612"/>
                    <a:pt x="1780" y="3760"/>
                    <a:pt x="2407" y="3560"/>
                  </a:cubicBezTo>
                  <a:cubicBezTo>
                    <a:pt x="2632" y="3560"/>
                    <a:pt x="2833" y="3459"/>
                    <a:pt x="3259" y="3459"/>
                  </a:cubicBezTo>
                  <a:cubicBezTo>
                    <a:pt x="2933" y="3259"/>
                    <a:pt x="2833" y="3134"/>
                    <a:pt x="2632" y="2933"/>
                  </a:cubicBezTo>
                  <a:cubicBezTo>
                    <a:pt x="2732" y="2833"/>
                    <a:pt x="2732" y="2632"/>
                    <a:pt x="2833" y="2507"/>
                  </a:cubicBezTo>
                  <a:cubicBezTo>
                    <a:pt x="2933" y="2206"/>
                    <a:pt x="3133" y="1880"/>
                    <a:pt x="3259" y="1580"/>
                  </a:cubicBezTo>
                  <a:cubicBezTo>
                    <a:pt x="3660" y="953"/>
                    <a:pt x="3560" y="627"/>
                    <a:pt x="2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7313414" y="2767450"/>
              <a:ext cx="125504" cy="181498"/>
            </a:xfrm>
            <a:custGeom>
              <a:avLst/>
              <a:gdLst/>
              <a:ahLst/>
              <a:cxnLst/>
              <a:rect l="l" t="t" r="r" b="b"/>
              <a:pathLst>
                <a:path w="3259" h="4713" extrusionOk="0">
                  <a:moveTo>
                    <a:pt x="2306" y="0"/>
                  </a:moveTo>
                  <a:cubicBezTo>
                    <a:pt x="2106" y="527"/>
                    <a:pt x="1880" y="1153"/>
                    <a:pt x="1680" y="1780"/>
                  </a:cubicBezTo>
                  <a:cubicBezTo>
                    <a:pt x="1379" y="1479"/>
                    <a:pt x="1153" y="1254"/>
                    <a:pt x="852" y="1153"/>
                  </a:cubicBezTo>
                  <a:cubicBezTo>
                    <a:pt x="627" y="953"/>
                    <a:pt x="426" y="853"/>
                    <a:pt x="126" y="627"/>
                  </a:cubicBezTo>
                  <a:cubicBezTo>
                    <a:pt x="126" y="727"/>
                    <a:pt x="0" y="727"/>
                    <a:pt x="0" y="727"/>
                  </a:cubicBezTo>
                  <a:cubicBezTo>
                    <a:pt x="126" y="1579"/>
                    <a:pt x="953" y="1880"/>
                    <a:pt x="1253" y="2607"/>
                  </a:cubicBezTo>
                  <a:cubicBezTo>
                    <a:pt x="852" y="4487"/>
                    <a:pt x="852" y="4487"/>
                    <a:pt x="1053" y="4712"/>
                  </a:cubicBezTo>
                  <a:cubicBezTo>
                    <a:pt x="1579" y="4186"/>
                    <a:pt x="2005" y="3760"/>
                    <a:pt x="2507" y="3359"/>
                  </a:cubicBezTo>
                  <a:lnTo>
                    <a:pt x="3258" y="3359"/>
                  </a:lnTo>
                  <a:cubicBezTo>
                    <a:pt x="3033" y="3033"/>
                    <a:pt x="2933" y="2833"/>
                    <a:pt x="2832" y="2607"/>
                  </a:cubicBezTo>
                  <a:cubicBezTo>
                    <a:pt x="3258" y="1579"/>
                    <a:pt x="3033" y="326"/>
                    <a:pt x="23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7550817" y="2752008"/>
              <a:ext cx="140947" cy="188237"/>
            </a:xfrm>
            <a:custGeom>
              <a:avLst/>
              <a:gdLst/>
              <a:ahLst/>
              <a:cxnLst/>
              <a:rect l="l" t="t" r="r" b="b"/>
              <a:pathLst>
                <a:path w="3660" h="4888" extrusionOk="0">
                  <a:moveTo>
                    <a:pt x="3134" y="0"/>
                  </a:moveTo>
                  <a:cubicBezTo>
                    <a:pt x="2733" y="502"/>
                    <a:pt x="2407" y="1028"/>
                    <a:pt x="1981" y="1554"/>
                  </a:cubicBezTo>
                  <a:cubicBezTo>
                    <a:pt x="1354" y="1454"/>
                    <a:pt x="853" y="1254"/>
                    <a:pt x="101" y="1028"/>
                  </a:cubicBezTo>
                  <a:lnTo>
                    <a:pt x="101" y="1028"/>
                  </a:lnTo>
                  <a:cubicBezTo>
                    <a:pt x="1" y="1980"/>
                    <a:pt x="1053" y="1980"/>
                    <a:pt x="1354" y="2507"/>
                  </a:cubicBezTo>
                  <a:cubicBezTo>
                    <a:pt x="1580" y="3234"/>
                    <a:pt x="853" y="3960"/>
                    <a:pt x="1254" y="4888"/>
                  </a:cubicBezTo>
                  <a:cubicBezTo>
                    <a:pt x="1780" y="4161"/>
                    <a:pt x="2206" y="3534"/>
                    <a:pt x="2733" y="2908"/>
                  </a:cubicBezTo>
                  <a:cubicBezTo>
                    <a:pt x="2933" y="2807"/>
                    <a:pt x="3134" y="2707"/>
                    <a:pt x="3359" y="2607"/>
                  </a:cubicBezTo>
                  <a:cubicBezTo>
                    <a:pt x="3134" y="2381"/>
                    <a:pt x="3033" y="2181"/>
                    <a:pt x="2933" y="2081"/>
                  </a:cubicBezTo>
                  <a:cubicBezTo>
                    <a:pt x="3134" y="1454"/>
                    <a:pt x="3660" y="828"/>
                    <a:pt x="3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7012279" y="3045403"/>
              <a:ext cx="108136" cy="180535"/>
            </a:xfrm>
            <a:custGeom>
              <a:avLst/>
              <a:gdLst/>
              <a:ahLst/>
              <a:cxnLst/>
              <a:rect l="l" t="t" r="r" b="b"/>
              <a:pathLst>
                <a:path w="2808" h="468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" y="828"/>
                    <a:pt x="527" y="1454"/>
                    <a:pt x="828" y="2081"/>
                  </a:cubicBezTo>
                  <a:cubicBezTo>
                    <a:pt x="728" y="2507"/>
                    <a:pt x="527" y="2908"/>
                    <a:pt x="427" y="3334"/>
                  </a:cubicBezTo>
                  <a:cubicBezTo>
                    <a:pt x="201" y="3860"/>
                    <a:pt x="201" y="4286"/>
                    <a:pt x="627" y="4687"/>
                  </a:cubicBezTo>
                  <a:cubicBezTo>
                    <a:pt x="1154" y="3960"/>
                    <a:pt x="1354" y="3133"/>
                    <a:pt x="2407" y="2908"/>
                  </a:cubicBezTo>
                  <a:cubicBezTo>
                    <a:pt x="2306" y="2707"/>
                    <a:pt x="2181" y="2507"/>
                    <a:pt x="2081" y="2407"/>
                  </a:cubicBezTo>
                  <a:cubicBezTo>
                    <a:pt x="2407" y="1981"/>
                    <a:pt x="2607" y="1655"/>
                    <a:pt x="2808" y="1254"/>
                  </a:cubicBezTo>
                  <a:cubicBezTo>
                    <a:pt x="2808" y="928"/>
                    <a:pt x="2707" y="727"/>
                    <a:pt x="2607" y="301"/>
                  </a:cubicBezTo>
                  <a:cubicBezTo>
                    <a:pt x="2181" y="828"/>
                    <a:pt x="1880" y="1153"/>
                    <a:pt x="1555" y="1554"/>
                  </a:cubicBezTo>
                  <a:cubicBezTo>
                    <a:pt x="1154" y="1028"/>
                    <a:pt x="728" y="527"/>
                    <a:pt x="2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7458166" y="3021258"/>
              <a:ext cx="133245" cy="176684"/>
            </a:xfrm>
            <a:custGeom>
              <a:avLst/>
              <a:gdLst/>
              <a:ahLst/>
              <a:cxnLst/>
              <a:rect l="l" t="t" r="r" b="b"/>
              <a:pathLst>
                <a:path w="3460" h="4588" extrusionOk="0">
                  <a:moveTo>
                    <a:pt x="2933" y="1"/>
                  </a:moveTo>
                  <a:cubicBezTo>
                    <a:pt x="2407" y="527"/>
                    <a:pt x="2006" y="1029"/>
                    <a:pt x="1680" y="1455"/>
                  </a:cubicBezTo>
                  <a:lnTo>
                    <a:pt x="627" y="402"/>
                  </a:lnTo>
                  <a:cubicBezTo>
                    <a:pt x="627" y="402"/>
                    <a:pt x="527" y="402"/>
                    <a:pt x="527" y="527"/>
                  </a:cubicBezTo>
                  <a:cubicBezTo>
                    <a:pt x="427" y="1029"/>
                    <a:pt x="853" y="1555"/>
                    <a:pt x="1053" y="2081"/>
                  </a:cubicBezTo>
                  <a:cubicBezTo>
                    <a:pt x="627" y="2908"/>
                    <a:pt x="1" y="3660"/>
                    <a:pt x="1" y="4587"/>
                  </a:cubicBezTo>
                  <a:cubicBezTo>
                    <a:pt x="627" y="3861"/>
                    <a:pt x="1154" y="3034"/>
                    <a:pt x="2206" y="2708"/>
                  </a:cubicBezTo>
                  <a:lnTo>
                    <a:pt x="2206" y="2407"/>
                  </a:lnTo>
                  <a:cubicBezTo>
                    <a:pt x="2632" y="1981"/>
                    <a:pt x="2933" y="1555"/>
                    <a:pt x="3459" y="1154"/>
                  </a:cubicBezTo>
                  <a:cubicBezTo>
                    <a:pt x="3259" y="728"/>
                    <a:pt x="3134" y="402"/>
                    <a:pt x="29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7229427" y="2550301"/>
              <a:ext cx="128431" cy="165092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" y="1153"/>
                    <a:pt x="627" y="1880"/>
                    <a:pt x="1354" y="2732"/>
                  </a:cubicBezTo>
                  <a:cubicBezTo>
                    <a:pt x="1254" y="3233"/>
                    <a:pt x="1154" y="3760"/>
                    <a:pt x="1053" y="4286"/>
                  </a:cubicBezTo>
                  <a:lnTo>
                    <a:pt x="1154" y="4286"/>
                  </a:lnTo>
                  <a:cubicBezTo>
                    <a:pt x="1354" y="3985"/>
                    <a:pt x="1680" y="3660"/>
                    <a:pt x="1881" y="3233"/>
                  </a:cubicBezTo>
                  <a:cubicBezTo>
                    <a:pt x="2081" y="3233"/>
                    <a:pt x="2407" y="3133"/>
                    <a:pt x="2708" y="3133"/>
                  </a:cubicBezTo>
                  <a:cubicBezTo>
                    <a:pt x="2708" y="2832"/>
                    <a:pt x="2607" y="2607"/>
                    <a:pt x="2607" y="2306"/>
                  </a:cubicBezTo>
                  <a:cubicBezTo>
                    <a:pt x="2933" y="1680"/>
                    <a:pt x="3334" y="1053"/>
                    <a:pt x="2607" y="226"/>
                  </a:cubicBezTo>
                  <a:cubicBezTo>
                    <a:pt x="2407" y="727"/>
                    <a:pt x="2181" y="1153"/>
                    <a:pt x="1881" y="1780"/>
                  </a:cubicBezTo>
                  <a:cubicBezTo>
                    <a:pt x="1354" y="1153"/>
                    <a:pt x="828" y="627"/>
                    <a:pt x="2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6992024" y="2542561"/>
              <a:ext cx="96545" cy="161241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081" y="1"/>
                  </a:moveTo>
                  <a:cubicBezTo>
                    <a:pt x="1880" y="527"/>
                    <a:pt x="1680" y="928"/>
                    <a:pt x="1354" y="1354"/>
                  </a:cubicBezTo>
                  <a:cubicBezTo>
                    <a:pt x="953" y="928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3"/>
                    <a:pt x="727" y="1555"/>
                    <a:pt x="827" y="2181"/>
                  </a:cubicBezTo>
                  <a:cubicBezTo>
                    <a:pt x="727" y="2933"/>
                    <a:pt x="627" y="3560"/>
                    <a:pt x="527" y="4186"/>
                  </a:cubicBezTo>
                  <a:cubicBezTo>
                    <a:pt x="953" y="3861"/>
                    <a:pt x="1254" y="3560"/>
                    <a:pt x="1680" y="3234"/>
                  </a:cubicBezTo>
                  <a:lnTo>
                    <a:pt x="2081" y="3234"/>
                  </a:lnTo>
                  <a:cubicBezTo>
                    <a:pt x="2206" y="2708"/>
                    <a:pt x="2206" y="2307"/>
                    <a:pt x="2306" y="1881"/>
                  </a:cubicBezTo>
                  <a:cubicBezTo>
                    <a:pt x="2406" y="1555"/>
                    <a:pt x="2406" y="1254"/>
                    <a:pt x="2507" y="928"/>
                  </a:cubicBezTo>
                  <a:cubicBezTo>
                    <a:pt x="2507" y="627"/>
                    <a:pt x="2507" y="302"/>
                    <a:pt x="20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458166" y="2538710"/>
              <a:ext cx="144836" cy="168943"/>
            </a:xfrm>
            <a:custGeom>
              <a:avLst/>
              <a:gdLst/>
              <a:ahLst/>
              <a:cxnLst/>
              <a:rect l="l" t="t" r="r" b="b"/>
              <a:pathLst>
                <a:path w="3761" h="4387" extrusionOk="0">
                  <a:moveTo>
                    <a:pt x="3134" y="1"/>
                  </a:moveTo>
                  <a:cubicBezTo>
                    <a:pt x="2733" y="727"/>
                    <a:pt x="2206" y="1454"/>
                    <a:pt x="1780" y="2081"/>
                  </a:cubicBezTo>
                  <a:cubicBezTo>
                    <a:pt x="1254" y="1780"/>
                    <a:pt x="627" y="1454"/>
                    <a:pt x="1" y="1153"/>
                  </a:cubicBezTo>
                  <a:lnTo>
                    <a:pt x="1" y="1153"/>
                  </a:lnTo>
                  <a:cubicBezTo>
                    <a:pt x="126" y="2081"/>
                    <a:pt x="953" y="2407"/>
                    <a:pt x="1379" y="2908"/>
                  </a:cubicBezTo>
                  <a:cubicBezTo>
                    <a:pt x="1264" y="3392"/>
                    <a:pt x="1170" y="3791"/>
                    <a:pt x="1077" y="4262"/>
                  </a:cubicBezTo>
                  <a:lnTo>
                    <a:pt x="1077" y="4262"/>
                  </a:lnTo>
                  <a:cubicBezTo>
                    <a:pt x="1389" y="3946"/>
                    <a:pt x="1587" y="3654"/>
                    <a:pt x="1880" y="3434"/>
                  </a:cubicBezTo>
                  <a:lnTo>
                    <a:pt x="2733" y="3434"/>
                  </a:lnTo>
                  <a:cubicBezTo>
                    <a:pt x="2507" y="3133"/>
                    <a:pt x="2407" y="2908"/>
                    <a:pt x="2206" y="2707"/>
                  </a:cubicBezTo>
                  <a:cubicBezTo>
                    <a:pt x="2632" y="2281"/>
                    <a:pt x="2933" y="1880"/>
                    <a:pt x="3259" y="1454"/>
                  </a:cubicBezTo>
                  <a:cubicBezTo>
                    <a:pt x="3760" y="928"/>
                    <a:pt x="3660" y="527"/>
                    <a:pt x="3134" y="1"/>
                  </a:cubicBezTo>
                  <a:close/>
                  <a:moveTo>
                    <a:pt x="1077" y="4262"/>
                  </a:moveTo>
                  <a:cubicBezTo>
                    <a:pt x="1069" y="4270"/>
                    <a:pt x="1061" y="4278"/>
                    <a:pt x="1053" y="4286"/>
                  </a:cubicBezTo>
                  <a:lnTo>
                    <a:pt x="1053" y="4387"/>
                  </a:lnTo>
                  <a:cubicBezTo>
                    <a:pt x="1061" y="4344"/>
                    <a:pt x="1069" y="4303"/>
                    <a:pt x="1077" y="426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7237167" y="3069548"/>
              <a:ext cx="109099" cy="148649"/>
            </a:xfrm>
            <a:custGeom>
              <a:avLst/>
              <a:gdLst/>
              <a:ahLst/>
              <a:cxnLst/>
              <a:rect l="l" t="t" r="r" b="b"/>
              <a:pathLst>
                <a:path w="2833" h="3860" extrusionOk="0">
                  <a:moveTo>
                    <a:pt x="2406" y="0"/>
                  </a:moveTo>
                  <a:cubicBezTo>
                    <a:pt x="2106" y="401"/>
                    <a:pt x="1780" y="827"/>
                    <a:pt x="1354" y="1354"/>
                  </a:cubicBezTo>
                  <a:cubicBezTo>
                    <a:pt x="953" y="1028"/>
                    <a:pt x="527" y="627"/>
                    <a:pt x="0" y="201"/>
                  </a:cubicBezTo>
                  <a:lnTo>
                    <a:pt x="0" y="201"/>
                  </a:lnTo>
                  <a:cubicBezTo>
                    <a:pt x="0" y="1028"/>
                    <a:pt x="527" y="1554"/>
                    <a:pt x="1053" y="1980"/>
                  </a:cubicBezTo>
                  <a:cubicBezTo>
                    <a:pt x="953" y="2607"/>
                    <a:pt x="627" y="3233"/>
                    <a:pt x="953" y="3860"/>
                  </a:cubicBezTo>
                  <a:cubicBezTo>
                    <a:pt x="1253" y="3333"/>
                    <a:pt x="1680" y="2807"/>
                    <a:pt x="1880" y="2406"/>
                  </a:cubicBezTo>
                  <a:cubicBezTo>
                    <a:pt x="2306" y="2406"/>
                    <a:pt x="2607" y="2506"/>
                    <a:pt x="2832" y="2506"/>
                  </a:cubicBezTo>
                  <a:cubicBezTo>
                    <a:pt x="2832" y="2281"/>
                    <a:pt x="2732" y="2181"/>
                    <a:pt x="2607" y="2181"/>
                  </a:cubicBezTo>
                  <a:cubicBezTo>
                    <a:pt x="2507" y="2080"/>
                    <a:pt x="2306" y="1980"/>
                    <a:pt x="2206" y="1780"/>
                  </a:cubicBezTo>
                  <a:cubicBezTo>
                    <a:pt x="2306" y="1554"/>
                    <a:pt x="2406" y="1354"/>
                    <a:pt x="2507" y="1253"/>
                  </a:cubicBezTo>
                  <a:cubicBezTo>
                    <a:pt x="2832" y="727"/>
                    <a:pt x="2832" y="526"/>
                    <a:pt x="24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9"/>
          <p:cNvSpPr txBox="1">
            <a:spLocks noGrp="1"/>
          </p:cNvSpPr>
          <p:nvPr>
            <p:ph type="ctrTitle"/>
          </p:nvPr>
        </p:nvSpPr>
        <p:spPr>
          <a:xfrm flipH="1">
            <a:off x="341722" y="400050"/>
            <a:ext cx="4875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conectar</a:t>
            </a:r>
            <a:endParaRPr sz="7200">
              <a:solidFill>
                <a:srgbClr val="65C7BE"/>
              </a:solidFill>
            </a:endParaRPr>
          </a:p>
        </p:txBody>
      </p:sp>
      <p:sp>
        <p:nvSpPr>
          <p:cNvPr id="1187" name="Google Shape;1187;p49"/>
          <p:cNvSpPr txBox="1"/>
          <p:nvPr/>
        </p:nvSpPr>
        <p:spPr>
          <a:xfrm>
            <a:off x="614850" y="1135125"/>
            <a:ext cx="56166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Estabilizar emocionalmente al niño para que esté más predispuesto a aprender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Conectar con el niño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Establecer un vínculo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Fortalecer la relación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Vernos como alguien en quien puede confiar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Buscar el por qué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latin typeface="Comfortaa"/>
                <a:ea typeface="Comfortaa"/>
                <a:cs typeface="Comfortaa"/>
                <a:sym typeface="Comfortaa"/>
              </a:rPr>
              <a:t>Entender que hay detrás de ese comportamiento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0"/>
          <p:cNvSpPr txBox="1">
            <a:spLocks noGrp="1"/>
          </p:cNvSpPr>
          <p:nvPr>
            <p:ph type="ctrTitle"/>
          </p:nvPr>
        </p:nvSpPr>
        <p:spPr>
          <a:xfrm>
            <a:off x="3533175" y="400575"/>
            <a:ext cx="4985700" cy="19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Redirigir</a:t>
            </a:r>
            <a:endParaRPr>
              <a:solidFill>
                <a:srgbClr val="65C7BE"/>
              </a:solidFill>
            </a:endParaRPr>
          </a:p>
        </p:txBody>
      </p:sp>
      <p:grpSp>
        <p:nvGrpSpPr>
          <p:cNvPr id="1193" name="Google Shape;1193;p50"/>
          <p:cNvGrpSpPr/>
          <p:nvPr/>
        </p:nvGrpSpPr>
        <p:grpSpPr>
          <a:xfrm rot="10800000">
            <a:off x="7724792" y="340127"/>
            <a:ext cx="1257328" cy="836821"/>
            <a:chOff x="1564050" y="1365950"/>
            <a:chExt cx="756925" cy="503775"/>
          </a:xfrm>
        </p:grpSpPr>
        <p:sp>
          <p:nvSpPr>
            <p:cNvPr id="1194" name="Google Shape;1194;p50"/>
            <p:cNvSpPr/>
            <p:nvPr/>
          </p:nvSpPr>
          <p:spPr>
            <a:xfrm>
              <a:off x="1566550" y="1464925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728200" y="1365950"/>
              <a:ext cx="3175" cy="25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1658025" y="139977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1731350" y="136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696875" y="13766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637350" y="1407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629200" y="1407925"/>
              <a:ext cx="10700" cy="7525"/>
            </a:xfrm>
            <a:custGeom>
              <a:avLst/>
              <a:gdLst/>
              <a:ahLst/>
              <a:cxnLst/>
              <a:rect l="l" t="t" r="r" b="b"/>
              <a:pathLst>
                <a:path w="428" h="301" extrusionOk="0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629200" y="1412925"/>
              <a:ext cx="2550" cy="2525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564050" y="1475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237600" y="1438850"/>
              <a:ext cx="62700" cy="65575"/>
            </a:xfrm>
            <a:custGeom>
              <a:avLst/>
              <a:gdLst/>
              <a:ahLst/>
              <a:cxnLst/>
              <a:rect l="l" t="t" r="r" b="b"/>
              <a:pathLst>
                <a:path w="2508" h="2623" extrusionOk="0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895500" y="1475600"/>
              <a:ext cx="55175" cy="73325"/>
            </a:xfrm>
            <a:custGeom>
              <a:avLst/>
              <a:gdLst/>
              <a:ahLst/>
              <a:cxnLst/>
              <a:rect l="l" t="t" r="r" b="b"/>
              <a:pathLst>
                <a:path w="2207" h="2933" extrusionOk="0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2005150" y="1472100"/>
              <a:ext cx="57675" cy="63675"/>
            </a:xfrm>
            <a:custGeom>
              <a:avLst/>
              <a:gdLst/>
              <a:ahLst/>
              <a:cxnLst/>
              <a:rect l="l" t="t" r="r" b="b"/>
              <a:pathLst>
                <a:path w="2307" h="2547" extrusionOk="0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2020825" y="1703025"/>
              <a:ext cx="57650" cy="59550"/>
            </a:xfrm>
            <a:custGeom>
              <a:avLst/>
              <a:gdLst/>
              <a:ahLst/>
              <a:cxnLst/>
              <a:rect l="l" t="t" r="r" b="b"/>
              <a:pathLst>
                <a:path w="2306" h="2382" extrusionOk="0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2143625" y="1668575"/>
              <a:ext cx="54525" cy="62675"/>
            </a:xfrm>
            <a:custGeom>
              <a:avLst/>
              <a:gdLst/>
              <a:ahLst/>
              <a:cxnLst/>
              <a:rect l="l" t="t" r="r" b="b"/>
              <a:pathLst>
                <a:path w="2181" h="2507" extrusionOk="0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2188100" y="1552775"/>
              <a:ext cx="49525" cy="58800"/>
            </a:xfrm>
            <a:custGeom>
              <a:avLst/>
              <a:gdLst/>
              <a:ahLst/>
              <a:cxnLst/>
              <a:rect l="l" t="t" r="r" b="b"/>
              <a:pathLst>
                <a:path w="1981" h="2352" extrusionOk="0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926825" y="1727125"/>
              <a:ext cx="49525" cy="55650"/>
            </a:xfrm>
            <a:custGeom>
              <a:avLst/>
              <a:gdLst/>
              <a:ahLst/>
              <a:cxnLst/>
              <a:rect l="l" t="t" r="r" b="b"/>
              <a:pathLst>
                <a:path w="1981" h="2226" extrusionOk="0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973825" y="1597775"/>
              <a:ext cx="47025" cy="58300"/>
            </a:xfrm>
            <a:custGeom>
              <a:avLst/>
              <a:gdLst/>
              <a:ahLst/>
              <a:cxnLst/>
              <a:rect l="l" t="t" r="r" b="b"/>
              <a:pathLst>
                <a:path w="1881" h="2332" extrusionOk="0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213800" y="1765700"/>
              <a:ext cx="57675" cy="48700"/>
            </a:xfrm>
            <a:custGeom>
              <a:avLst/>
              <a:gdLst/>
              <a:ahLst/>
              <a:cxnLst/>
              <a:rect l="l" t="t" r="r" b="b"/>
              <a:pathLst>
                <a:path w="2307" h="1948" extrusionOk="0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268950" y="1634725"/>
              <a:ext cx="52025" cy="57675"/>
            </a:xfrm>
            <a:custGeom>
              <a:avLst/>
              <a:gdLst/>
              <a:ahLst/>
              <a:cxnLst/>
              <a:rect l="l" t="t" r="r" b="b"/>
              <a:pathLst>
                <a:path w="2081" h="2307" extrusionOk="0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085975" y="1368450"/>
              <a:ext cx="44525" cy="57675"/>
            </a:xfrm>
            <a:custGeom>
              <a:avLst/>
              <a:gdLst/>
              <a:ahLst/>
              <a:cxnLst/>
              <a:rect l="l" t="t" r="r" b="b"/>
              <a:pathLst>
                <a:path w="1781" h="2307" extrusionOk="0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078450" y="1572875"/>
              <a:ext cx="49525" cy="54375"/>
            </a:xfrm>
            <a:custGeom>
              <a:avLst/>
              <a:gdLst/>
              <a:ahLst/>
              <a:cxnLst/>
              <a:rect l="l" t="t" r="r" b="b"/>
              <a:pathLst>
                <a:path w="1981" h="2175" extrusionOk="0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127950" y="1462425"/>
              <a:ext cx="54550" cy="57675"/>
            </a:xfrm>
            <a:custGeom>
              <a:avLst/>
              <a:gdLst/>
              <a:ahLst/>
              <a:cxnLst/>
              <a:rect l="l" t="t" r="r" b="b"/>
              <a:pathLst>
                <a:path w="2182" h="2307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104150" y="1804525"/>
              <a:ext cx="52650" cy="47025"/>
            </a:xfrm>
            <a:custGeom>
              <a:avLst/>
              <a:gdLst/>
              <a:ahLst/>
              <a:cxnLst/>
              <a:rect l="l" t="t" r="r" b="b"/>
              <a:pathLst>
                <a:path w="2106" h="1881" extrusionOk="0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953150" y="1403775"/>
              <a:ext cx="47025" cy="43025"/>
            </a:xfrm>
            <a:custGeom>
              <a:avLst/>
              <a:gdLst/>
              <a:ahLst/>
              <a:cxnLst/>
              <a:rect l="l" t="t" r="r" b="b"/>
              <a:pathLst>
                <a:path w="1881" h="1721" extrusionOk="0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185600" y="1368450"/>
              <a:ext cx="43900" cy="49525"/>
            </a:xfrm>
            <a:custGeom>
              <a:avLst/>
              <a:gdLst/>
              <a:ahLst/>
              <a:cxnLst/>
              <a:rect l="l" t="t" r="r" b="b"/>
              <a:pathLst>
                <a:path w="1756" h="1981" extrusionOk="0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018300" y="1826700"/>
              <a:ext cx="42025" cy="43025"/>
            </a:xfrm>
            <a:custGeom>
              <a:avLst/>
              <a:gdLst/>
              <a:ahLst/>
              <a:cxnLst/>
              <a:rect l="l" t="t" r="r" b="b"/>
              <a:pathLst>
                <a:path w="1681" h="1721" extrusionOk="0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20" name="Google Shape;1220;p50"/>
          <p:cNvSpPr txBox="1"/>
          <p:nvPr/>
        </p:nvSpPr>
        <p:spPr>
          <a:xfrm>
            <a:off x="4164125" y="1785450"/>
            <a:ext cx="48180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arlow"/>
                <a:ea typeface="Barlow"/>
                <a:cs typeface="Barlow"/>
                <a:sym typeface="Barlow"/>
              </a:rPr>
              <a:t>Aborda las estrategias para enseñar al niño cómo comportarse de forma más adecuada</a:t>
            </a:r>
            <a:endParaRPr sz="1700" b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arlow"/>
                <a:ea typeface="Barlow"/>
                <a:cs typeface="Barlow"/>
                <a:sym typeface="Barlow"/>
              </a:rPr>
              <a:t>Preguntarse por qué se ha comportado de esa manera</a:t>
            </a:r>
            <a:endParaRPr sz="1700" b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arlow"/>
                <a:ea typeface="Barlow"/>
                <a:cs typeface="Barlow"/>
                <a:sym typeface="Barlow"/>
              </a:rPr>
              <a:t>¿Qué lección quiero impartir?</a:t>
            </a:r>
            <a:endParaRPr sz="1700" b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Barlow"/>
                <a:ea typeface="Barlow"/>
                <a:cs typeface="Barlow"/>
                <a:sym typeface="Barlow"/>
              </a:rPr>
              <a:t>¿Cuál es la mejor forma de impartirla?</a:t>
            </a:r>
            <a:endParaRPr sz="1700" b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latin typeface="Barlow"/>
                <a:ea typeface="Barlow"/>
                <a:cs typeface="Barlow"/>
                <a:sym typeface="Barlow"/>
              </a:rPr>
              <a:t>Esperar a estar listos emocionalmente (niño y adulto)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i="1">
                <a:latin typeface="Barlow"/>
                <a:ea typeface="Barlow"/>
                <a:cs typeface="Barlow"/>
                <a:sym typeface="Barlow"/>
              </a:rPr>
              <a:t>Ser coherentes sin exagerar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1"/>
          <p:cNvSpPr txBox="1"/>
          <p:nvPr/>
        </p:nvSpPr>
        <p:spPr>
          <a:xfrm>
            <a:off x="3742727" y="1245775"/>
            <a:ext cx="19209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Validar</a:t>
            </a:r>
            <a:endParaRPr sz="36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6" name="Google Shape;1226;p51"/>
          <p:cNvSpPr txBox="1"/>
          <p:nvPr/>
        </p:nvSpPr>
        <p:spPr>
          <a:xfrm>
            <a:off x="544129" y="1245775"/>
            <a:ext cx="2222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Transmitir consuelo</a:t>
            </a:r>
            <a:endParaRPr sz="24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7" name="Google Shape;1227;p51"/>
          <p:cNvSpPr txBox="1"/>
          <p:nvPr/>
        </p:nvSpPr>
        <p:spPr>
          <a:xfrm>
            <a:off x="6243100" y="1406750"/>
            <a:ext cx="2659800" cy="1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5C7BE"/>
                </a:solidFill>
                <a:latin typeface="Barrio"/>
                <a:ea typeface="Barrio"/>
                <a:cs typeface="Barrio"/>
                <a:sym typeface="Barrio"/>
              </a:rPr>
              <a:t>Hablar menos y escuchar más</a:t>
            </a:r>
            <a:endParaRPr sz="2600">
              <a:solidFill>
                <a:srgbClr val="65C7BE"/>
              </a:solidFill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228" name="Google Shape;1228;p51"/>
          <p:cNvSpPr txBox="1"/>
          <p:nvPr/>
        </p:nvSpPr>
        <p:spPr>
          <a:xfrm>
            <a:off x="189200" y="2187750"/>
            <a:ext cx="26598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Barlow"/>
                <a:ea typeface="Barlow"/>
                <a:cs typeface="Barlow"/>
                <a:sym typeface="Barlow"/>
              </a:rPr>
              <a:t>Mostrando empatía, no agresividad.</a:t>
            </a:r>
            <a:endParaRPr sz="15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Barlow"/>
                <a:ea typeface="Barlow"/>
                <a:cs typeface="Barlow"/>
                <a:sym typeface="Barlow"/>
              </a:rPr>
              <a:t>Colocarse debajo del nivel de los ojos</a:t>
            </a:r>
            <a:endParaRPr sz="15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Barlow"/>
                <a:ea typeface="Barlow"/>
                <a:cs typeface="Barlow"/>
                <a:sym typeface="Barlow"/>
              </a:rPr>
              <a:t>Tocarlo suavemente</a:t>
            </a:r>
            <a:endParaRPr sz="15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Barlow"/>
                <a:ea typeface="Barlow"/>
                <a:cs typeface="Barlow"/>
                <a:sym typeface="Barlow"/>
              </a:rPr>
              <a:t>Asentir con la cabeza</a:t>
            </a:r>
            <a:endParaRPr sz="15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Barlow"/>
                <a:ea typeface="Barlow"/>
                <a:cs typeface="Barlow"/>
                <a:sym typeface="Barlow"/>
              </a:rPr>
              <a:t>Dirigir una mirada empática</a:t>
            </a:r>
            <a:endParaRPr sz="15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229" name="Google Shape;1229;p51"/>
          <p:cNvSpPr txBox="1"/>
          <p:nvPr/>
        </p:nvSpPr>
        <p:spPr>
          <a:xfrm>
            <a:off x="6538700" y="2695356"/>
            <a:ext cx="1746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Prestar atención</a:t>
            </a:r>
            <a:endParaRPr sz="2300"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30" name="Google Shape;1230;p51"/>
          <p:cNvSpPr txBox="1"/>
          <p:nvPr/>
        </p:nvSpPr>
        <p:spPr>
          <a:xfrm>
            <a:off x="3101025" y="1853750"/>
            <a:ext cx="3567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Aunque no te guste el comportamiento aceptamos los sentimientos que lo hayan ocasionado</a:t>
            </a:r>
            <a:endParaRPr sz="13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2"/>
          <p:cNvSpPr txBox="1">
            <a:spLocks noGrp="1"/>
          </p:cNvSpPr>
          <p:nvPr>
            <p:ph type="ctrTitle" idx="6"/>
          </p:nvPr>
        </p:nvSpPr>
        <p:spPr>
          <a:xfrm>
            <a:off x="2124375" y="366575"/>
            <a:ext cx="4895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236" name="Google Shape;1236;p52"/>
          <p:cNvSpPr txBox="1">
            <a:spLocks noGrp="1"/>
          </p:cNvSpPr>
          <p:nvPr>
            <p:ph type="title"/>
          </p:nvPr>
        </p:nvSpPr>
        <p:spPr>
          <a:xfrm>
            <a:off x="3394650" y="1304925"/>
            <a:ext cx="2354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percepción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37" name="Google Shape;1237;p52"/>
          <p:cNvSpPr txBox="1">
            <a:spLocks noGrp="1"/>
          </p:cNvSpPr>
          <p:nvPr>
            <p:ph type="subTitle" idx="1"/>
          </p:nvPr>
        </p:nvSpPr>
        <p:spPr>
          <a:xfrm>
            <a:off x="1194250" y="1895325"/>
            <a:ext cx="6597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ENTENDER SUS SENTIMIENTOS Y RESPUESTAS A SITUACIONES DIFÍCILES</a:t>
            </a:r>
            <a:endParaRPr sz="15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2"/>
          <p:cNvSpPr txBox="1">
            <a:spLocks noGrp="1"/>
          </p:cNvSpPr>
          <p:nvPr>
            <p:ph type="subTitle" idx="2"/>
          </p:nvPr>
        </p:nvSpPr>
        <p:spPr>
          <a:xfrm>
            <a:off x="851350" y="3196150"/>
            <a:ext cx="69408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CONTRIBUYE A EJERCITAR LA REFLEXIÓN SOBRE EL MODO EN QUE SUS ACCIONES TIENEN IMPACTO EN LOS DEMÁS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39" name="Google Shape;1239;p52"/>
          <p:cNvSpPr txBox="1">
            <a:spLocks noGrp="1"/>
          </p:cNvSpPr>
          <p:nvPr>
            <p:ph type="title" idx="3"/>
          </p:nvPr>
        </p:nvSpPr>
        <p:spPr>
          <a:xfrm>
            <a:off x="3133700" y="2463875"/>
            <a:ext cx="2876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empatía</a:t>
            </a:r>
            <a:endParaRPr/>
          </a:p>
        </p:txBody>
      </p:sp>
      <p:sp>
        <p:nvSpPr>
          <p:cNvPr id="1240" name="Google Shape;1240;p52"/>
          <p:cNvSpPr txBox="1">
            <a:spLocks noGrp="1"/>
          </p:cNvSpPr>
          <p:nvPr>
            <p:ph type="subTitle" idx="4"/>
          </p:nvPr>
        </p:nvSpPr>
        <p:spPr>
          <a:xfrm>
            <a:off x="1194250" y="4316550"/>
            <a:ext cx="67278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BASA EN RESPONDER A QUÉ SE PUEDE HACER PARA SOLUCIONAR LOS PROBLEMAS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41" name="Google Shape;1241;p52"/>
          <p:cNvSpPr txBox="1">
            <a:spLocks noGrp="1"/>
          </p:cNvSpPr>
          <p:nvPr>
            <p:ph type="title" idx="5"/>
          </p:nvPr>
        </p:nvSpPr>
        <p:spPr>
          <a:xfrm>
            <a:off x="2939475" y="3584250"/>
            <a:ext cx="32652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reparación</a:t>
            </a:r>
            <a:endParaRPr/>
          </a:p>
        </p:txBody>
      </p:sp>
      <p:sp>
        <p:nvSpPr>
          <p:cNvPr id="1242" name="Google Shape;1242;p52"/>
          <p:cNvSpPr/>
          <p:nvPr/>
        </p:nvSpPr>
        <p:spPr>
          <a:xfrm rot="4616810">
            <a:off x="2545265" y="549271"/>
            <a:ext cx="717063" cy="890551"/>
          </a:xfrm>
          <a:custGeom>
            <a:avLst/>
            <a:gdLst/>
            <a:ahLst/>
            <a:cxnLst/>
            <a:rect l="l" t="t" r="r" b="b"/>
            <a:pathLst>
              <a:path w="19951" h="24778" extrusionOk="0">
                <a:moveTo>
                  <a:pt x="6162" y="11134"/>
                </a:moveTo>
                <a:cubicBezTo>
                  <a:pt x="6166" y="11134"/>
                  <a:pt x="6166" y="11145"/>
                  <a:pt x="6166" y="11179"/>
                </a:cubicBezTo>
                <a:lnTo>
                  <a:pt x="6066" y="11179"/>
                </a:lnTo>
                <a:cubicBezTo>
                  <a:pt x="6133" y="11179"/>
                  <a:pt x="6155" y="11134"/>
                  <a:pt x="6162" y="11134"/>
                </a:cubicBezTo>
                <a:close/>
                <a:moveTo>
                  <a:pt x="427" y="1"/>
                </a:moveTo>
                <a:cubicBezTo>
                  <a:pt x="427" y="101"/>
                  <a:pt x="327" y="101"/>
                  <a:pt x="427" y="226"/>
                </a:cubicBezTo>
                <a:cubicBezTo>
                  <a:pt x="953" y="2206"/>
                  <a:pt x="1880" y="3860"/>
                  <a:pt x="3234" y="5439"/>
                </a:cubicBezTo>
                <a:cubicBezTo>
                  <a:pt x="3033" y="5439"/>
                  <a:pt x="2933" y="5339"/>
                  <a:pt x="2833" y="5239"/>
                </a:cubicBezTo>
                <a:cubicBezTo>
                  <a:pt x="2307" y="4913"/>
                  <a:pt x="1880" y="4487"/>
                  <a:pt x="1354" y="4186"/>
                </a:cubicBezTo>
                <a:cubicBezTo>
                  <a:pt x="1053" y="3986"/>
                  <a:pt x="828" y="3760"/>
                  <a:pt x="527" y="3660"/>
                </a:cubicBezTo>
                <a:cubicBezTo>
                  <a:pt x="427" y="3560"/>
                  <a:pt x="201" y="3560"/>
                  <a:pt x="101" y="3560"/>
                </a:cubicBezTo>
                <a:cubicBezTo>
                  <a:pt x="1" y="3560"/>
                  <a:pt x="1" y="3660"/>
                  <a:pt x="1" y="3660"/>
                </a:cubicBezTo>
                <a:cubicBezTo>
                  <a:pt x="101" y="3860"/>
                  <a:pt x="101" y="4086"/>
                  <a:pt x="327" y="4286"/>
                </a:cubicBezTo>
                <a:cubicBezTo>
                  <a:pt x="828" y="4813"/>
                  <a:pt x="1354" y="5239"/>
                  <a:pt x="1880" y="5740"/>
                </a:cubicBezTo>
                <a:cubicBezTo>
                  <a:pt x="2307" y="6066"/>
                  <a:pt x="2708" y="6367"/>
                  <a:pt x="3033" y="6793"/>
                </a:cubicBezTo>
                <a:cubicBezTo>
                  <a:pt x="3234" y="7119"/>
                  <a:pt x="3459" y="7219"/>
                  <a:pt x="3760" y="7319"/>
                </a:cubicBezTo>
                <a:cubicBezTo>
                  <a:pt x="4186" y="7419"/>
                  <a:pt x="4487" y="7620"/>
                  <a:pt x="4587" y="8046"/>
                </a:cubicBezTo>
                <a:cubicBezTo>
                  <a:pt x="4713" y="8372"/>
                  <a:pt x="4813" y="8572"/>
                  <a:pt x="4913" y="8873"/>
                </a:cubicBezTo>
                <a:cubicBezTo>
                  <a:pt x="5339" y="9625"/>
                  <a:pt x="5740" y="10352"/>
                  <a:pt x="6066" y="11179"/>
                </a:cubicBezTo>
                <a:cubicBezTo>
                  <a:pt x="5840" y="10978"/>
                  <a:pt x="5540" y="10878"/>
                  <a:pt x="5339" y="10652"/>
                </a:cubicBezTo>
                <a:cubicBezTo>
                  <a:pt x="4713" y="10126"/>
                  <a:pt x="4086" y="9500"/>
                  <a:pt x="3459" y="8998"/>
                </a:cubicBezTo>
                <a:cubicBezTo>
                  <a:pt x="2933" y="8572"/>
                  <a:pt x="2407" y="8246"/>
                  <a:pt x="1981" y="7946"/>
                </a:cubicBezTo>
                <a:cubicBezTo>
                  <a:pt x="1780" y="7845"/>
                  <a:pt x="1680" y="7745"/>
                  <a:pt x="1580" y="7620"/>
                </a:cubicBezTo>
                <a:lnTo>
                  <a:pt x="1580" y="7620"/>
                </a:lnTo>
                <a:cubicBezTo>
                  <a:pt x="1354" y="8146"/>
                  <a:pt x="1580" y="8773"/>
                  <a:pt x="2206" y="9199"/>
                </a:cubicBezTo>
                <a:cubicBezTo>
                  <a:pt x="3033" y="9825"/>
                  <a:pt x="3961" y="10452"/>
                  <a:pt x="5013" y="10978"/>
                </a:cubicBezTo>
                <a:cubicBezTo>
                  <a:pt x="5840" y="11505"/>
                  <a:pt x="6693" y="12131"/>
                  <a:pt x="7419" y="12858"/>
                </a:cubicBezTo>
                <a:cubicBezTo>
                  <a:pt x="7620" y="13058"/>
                  <a:pt x="7720" y="13484"/>
                  <a:pt x="8046" y="13484"/>
                </a:cubicBezTo>
                <a:cubicBezTo>
                  <a:pt x="8146" y="13585"/>
                  <a:pt x="8146" y="13685"/>
                  <a:pt x="8146" y="13685"/>
                </a:cubicBezTo>
                <a:cubicBezTo>
                  <a:pt x="8572" y="14312"/>
                  <a:pt x="8973" y="14938"/>
                  <a:pt x="9500" y="15464"/>
                </a:cubicBezTo>
                <a:cubicBezTo>
                  <a:pt x="8973" y="15364"/>
                  <a:pt x="8347" y="15364"/>
                  <a:pt x="8146" y="14938"/>
                </a:cubicBezTo>
                <a:cubicBezTo>
                  <a:pt x="7720" y="14838"/>
                  <a:pt x="7520" y="14738"/>
                  <a:pt x="7219" y="14738"/>
                </a:cubicBezTo>
                <a:cubicBezTo>
                  <a:pt x="6693" y="14512"/>
                  <a:pt x="6166" y="14312"/>
                  <a:pt x="5540" y="14312"/>
                </a:cubicBezTo>
                <a:cubicBezTo>
                  <a:pt x="4913" y="14211"/>
                  <a:pt x="4387" y="13886"/>
                  <a:pt x="3961" y="13484"/>
                </a:cubicBezTo>
                <a:cubicBezTo>
                  <a:pt x="3839" y="13348"/>
                  <a:pt x="3718" y="13257"/>
                  <a:pt x="3591" y="13257"/>
                </a:cubicBezTo>
                <a:cubicBezTo>
                  <a:pt x="3508" y="13257"/>
                  <a:pt x="3423" y="13295"/>
                  <a:pt x="3334" y="13384"/>
                </a:cubicBezTo>
                <a:cubicBezTo>
                  <a:pt x="3334" y="13685"/>
                  <a:pt x="3459" y="14211"/>
                  <a:pt x="3660" y="14412"/>
                </a:cubicBezTo>
                <a:cubicBezTo>
                  <a:pt x="4186" y="14938"/>
                  <a:pt x="4813" y="15364"/>
                  <a:pt x="5439" y="15565"/>
                </a:cubicBezTo>
                <a:cubicBezTo>
                  <a:pt x="5840" y="15665"/>
                  <a:pt x="6166" y="15891"/>
                  <a:pt x="6592" y="15991"/>
                </a:cubicBezTo>
                <a:cubicBezTo>
                  <a:pt x="6993" y="15991"/>
                  <a:pt x="7520" y="16091"/>
                  <a:pt x="7946" y="16091"/>
                </a:cubicBezTo>
                <a:cubicBezTo>
                  <a:pt x="8074" y="16079"/>
                  <a:pt x="8202" y="16072"/>
                  <a:pt x="8330" y="16072"/>
                </a:cubicBezTo>
                <a:cubicBezTo>
                  <a:pt x="9230" y="16072"/>
                  <a:pt x="10116" y="16382"/>
                  <a:pt x="10753" y="17018"/>
                </a:cubicBezTo>
                <a:cubicBezTo>
                  <a:pt x="11379" y="17545"/>
                  <a:pt x="11805" y="18171"/>
                  <a:pt x="12332" y="18698"/>
                </a:cubicBezTo>
                <a:lnTo>
                  <a:pt x="12332" y="18742"/>
                </a:lnTo>
                <a:lnTo>
                  <a:pt x="12332" y="18742"/>
                </a:lnTo>
                <a:cubicBezTo>
                  <a:pt x="12188" y="18798"/>
                  <a:pt x="12088" y="18798"/>
                  <a:pt x="12006" y="18798"/>
                </a:cubicBezTo>
                <a:cubicBezTo>
                  <a:pt x="11605" y="18798"/>
                  <a:pt x="11079" y="18798"/>
                  <a:pt x="10652" y="18698"/>
                </a:cubicBezTo>
                <a:lnTo>
                  <a:pt x="9926" y="18698"/>
                </a:lnTo>
                <a:cubicBezTo>
                  <a:pt x="9500" y="18597"/>
                  <a:pt x="8973" y="18397"/>
                  <a:pt x="8572" y="18397"/>
                </a:cubicBezTo>
                <a:cubicBezTo>
                  <a:pt x="7520" y="18171"/>
                  <a:pt x="6693" y="17971"/>
                  <a:pt x="5840" y="17344"/>
                </a:cubicBezTo>
                <a:cubicBezTo>
                  <a:pt x="5740" y="17244"/>
                  <a:pt x="5540" y="17144"/>
                  <a:pt x="5339" y="17018"/>
                </a:cubicBezTo>
                <a:lnTo>
                  <a:pt x="5339" y="17018"/>
                </a:lnTo>
                <a:cubicBezTo>
                  <a:pt x="5214" y="17971"/>
                  <a:pt x="5840" y="18497"/>
                  <a:pt x="6367" y="19023"/>
                </a:cubicBezTo>
                <a:cubicBezTo>
                  <a:pt x="6457" y="18989"/>
                  <a:pt x="6537" y="18973"/>
                  <a:pt x="6611" y="18973"/>
                </a:cubicBezTo>
                <a:cubicBezTo>
                  <a:pt x="6804" y="18973"/>
                  <a:pt x="6949" y="19079"/>
                  <a:pt x="7094" y="19224"/>
                </a:cubicBezTo>
                <a:cubicBezTo>
                  <a:pt x="7520" y="19525"/>
                  <a:pt x="7946" y="19750"/>
                  <a:pt x="8472" y="19750"/>
                </a:cubicBezTo>
                <a:lnTo>
                  <a:pt x="9099" y="19750"/>
                </a:lnTo>
                <a:cubicBezTo>
                  <a:pt x="9462" y="19800"/>
                  <a:pt x="9850" y="19850"/>
                  <a:pt x="10251" y="19850"/>
                </a:cubicBezTo>
                <a:cubicBezTo>
                  <a:pt x="10652" y="19850"/>
                  <a:pt x="11066" y="19800"/>
                  <a:pt x="11480" y="19650"/>
                </a:cubicBezTo>
                <a:cubicBezTo>
                  <a:pt x="11719" y="19525"/>
                  <a:pt x="11977" y="19463"/>
                  <a:pt x="12239" y="19463"/>
                </a:cubicBezTo>
                <a:cubicBezTo>
                  <a:pt x="12663" y="19463"/>
                  <a:pt x="13098" y="19626"/>
                  <a:pt x="13485" y="19951"/>
                </a:cubicBezTo>
                <a:cubicBezTo>
                  <a:pt x="14111" y="20577"/>
                  <a:pt x="14612" y="21304"/>
                  <a:pt x="15139" y="22031"/>
                </a:cubicBezTo>
                <a:cubicBezTo>
                  <a:pt x="15038" y="22031"/>
                  <a:pt x="15038" y="22031"/>
                  <a:pt x="15038" y="22156"/>
                </a:cubicBezTo>
                <a:cubicBezTo>
                  <a:pt x="14938" y="22031"/>
                  <a:pt x="14738" y="22031"/>
                  <a:pt x="14612" y="21931"/>
                </a:cubicBezTo>
                <a:cubicBezTo>
                  <a:pt x="13818" y="21846"/>
                  <a:pt x="13006" y="21815"/>
                  <a:pt x="12190" y="21815"/>
                </a:cubicBezTo>
                <a:cubicBezTo>
                  <a:pt x="11077" y="21815"/>
                  <a:pt x="9958" y="21873"/>
                  <a:pt x="8873" y="21931"/>
                </a:cubicBezTo>
                <a:cubicBezTo>
                  <a:pt x="9199" y="22256"/>
                  <a:pt x="9500" y="22557"/>
                  <a:pt x="9825" y="22657"/>
                </a:cubicBezTo>
                <a:cubicBezTo>
                  <a:pt x="10452" y="22983"/>
                  <a:pt x="11079" y="23084"/>
                  <a:pt x="11705" y="23184"/>
                </a:cubicBezTo>
                <a:cubicBezTo>
                  <a:pt x="12532" y="23284"/>
                  <a:pt x="13359" y="23284"/>
                  <a:pt x="14312" y="23284"/>
                </a:cubicBezTo>
                <a:lnTo>
                  <a:pt x="14612" y="23284"/>
                </a:lnTo>
                <a:cubicBezTo>
                  <a:pt x="14868" y="23104"/>
                  <a:pt x="15160" y="23068"/>
                  <a:pt x="15488" y="23068"/>
                </a:cubicBezTo>
                <a:cubicBezTo>
                  <a:pt x="15706" y="23068"/>
                  <a:pt x="15941" y="23084"/>
                  <a:pt x="16191" y="23084"/>
                </a:cubicBezTo>
                <a:cubicBezTo>
                  <a:pt x="17018" y="23810"/>
                  <a:pt x="17971" y="24437"/>
                  <a:pt x="19124" y="24763"/>
                </a:cubicBezTo>
                <a:cubicBezTo>
                  <a:pt x="19238" y="24763"/>
                  <a:pt x="19356" y="24777"/>
                  <a:pt x="19470" y="24777"/>
                </a:cubicBezTo>
                <a:cubicBezTo>
                  <a:pt x="19654" y="24777"/>
                  <a:pt x="19827" y="24739"/>
                  <a:pt x="19951" y="24537"/>
                </a:cubicBezTo>
                <a:lnTo>
                  <a:pt x="19951" y="23911"/>
                </a:lnTo>
                <a:cubicBezTo>
                  <a:pt x="19124" y="23409"/>
                  <a:pt x="18272" y="22883"/>
                  <a:pt x="17444" y="22256"/>
                </a:cubicBezTo>
                <a:cubicBezTo>
                  <a:pt x="17244" y="21830"/>
                  <a:pt x="17018" y="21304"/>
                  <a:pt x="16918" y="20778"/>
                </a:cubicBezTo>
                <a:cubicBezTo>
                  <a:pt x="16718" y="20377"/>
                  <a:pt x="16617" y="19850"/>
                  <a:pt x="16492" y="19324"/>
                </a:cubicBezTo>
                <a:cubicBezTo>
                  <a:pt x="16617" y="19023"/>
                  <a:pt x="16718" y="18698"/>
                  <a:pt x="16718" y="18497"/>
                </a:cubicBezTo>
                <a:cubicBezTo>
                  <a:pt x="16718" y="17545"/>
                  <a:pt x="16718" y="16718"/>
                  <a:pt x="16818" y="15765"/>
                </a:cubicBezTo>
                <a:cubicBezTo>
                  <a:pt x="16918" y="15464"/>
                  <a:pt x="16918" y="15139"/>
                  <a:pt x="16918" y="14838"/>
                </a:cubicBezTo>
                <a:cubicBezTo>
                  <a:pt x="16918" y="14011"/>
                  <a:pt x="16918" y="13259"/>
                  <a:pt x="16818" y="12432"/>
                </a:cubicBezTo>
                <a:cubicBezTo>
                  <a:pt x="16818" y="12231"/>
                  <a:pt x="16818" y="12131"/>
                  <a:pt x="16718" y="11906"/>
                </a:cubicBezTo>
                <a:cubicBezTo>
                  <a:pt x="16617" y="12006"/>
                  <a:pt x="16492" y="12006"/>
                  <a:pt x="16492" y="12006"/>
                </a:cubicBezTo>
                <a:cubicBezTo>
                  <a:pt x="15765" y="12758"/>
                  <a:pt x="15364" y="13685"/>
                  <a:pt x="15139" y="14637"/>
                </a:cubicBezTo>
                <a:cubicBezTo>
                  <a:pt x="15139" y="14738"/>
                  <a:pt x="15239" y="14738"/>
                  <a:pt x="15239" y="14838"/>
                </a:cubicBezTo>
                <a:cubicBezTo>
                  <a:pt x="15239" y="14938"/>
                  <a:pt x="15364" y="14938"/>
                  <a:pt x="15364" y="14938"/>
                </a:cubicBezTo>
                <a:cubicBezTo>
                  <a:pt x="15239" y="15038"/>
                  <a:pt x="15139" y="15038"/>
                  <a:pt x="14938" y="15038"/>
                </a:cubicBezTo>
                <a:cubicBezTo>
                  <a:pt x="15038" y="15264"/>
                  <a:pt x="15038" y="15464"/>
                  <a:pt x="15139" y="15565"/>
                </a:cubicBezTo>
                <a:lnTo>
                  <a:pt x="15038" y="15565"/>
                </a:lnTo>
                <a:lnTo>
                  <a:pt x="15038" y="17444"/>
                </a:lnTo>
                <a:cubicBezTo>
                  <a:pt x="14938" y="17344"/>
                  <a:pt x="14938" y="17144"/>
                  <a:pt x="14838" y="17018"/>
                </a:cubicBezTo>
                <a:cubicBezTo>
                  <a:pt x="14838" y="16918"/>
                  <a:pt x="14738" y="16818"/>
                  <a:pt x="14738" y="16718"/>
                </a:cubicBezTo>
                <a:cubicBezTo>
                  <a:pt x="14738" y="16918"/>
                  <a:pt x="14612" y="17144"/>
                  <a:pt x="14612" y="17244"/>
                </a:cubicBezTo>
                <a:cubicBezTo>
                  <a:pt x="14838" y="17770"/>
                  <a:pt x="14938" y="18397"/>
                  <a:pt x="15139" y="18898"/>
                </a:cubicBezTo>
                <a:cubicBezTo>
                  <a:pt x="15239" y="19324"/>
                  <a:pt x="15464" y="19650"/>
                  <a:pt x="15665" y="19951"/>
                </a:cubicBezTo>
                <a:cubicBezTo>
                  <a:pt x="16191" y="20377"/>
                  <a:pt x="16292" y="20903"/>
                  <a:pt x="16492" y="21530"/>
                </a:cubicBezTo>
                <a:cubicBezTo>
                  <a:pt x="15991" y="21404"/>
                  <a:pt x="15765" y="21003"/>
                  <a:pt x="15565" y="20778"/>
                </a:cubicBezTo>
                <a:cubicBezTo>
                  <a:pt x="15364" y="20477"/>
                  <a:pt x="15139" y="20377"/>
                  <a:pt x="14938" y="20151"/>
                </a:cubicBezTo>
                <a:cubicBezTo>
                  <a:pt x="14738" y="20051"/>
                  <a:pt x="14512" y="19850"/>
                  <a:pt x="14412" y="19750"/>
                </a:cubicBezTo>
                <a:cubicBezTo>
                  <a:pt x="14312" y="19525"/>
                  <a:pt x="14211" y="19324"/>
                  <a:pt x="14111" y="19124"/>
                </a:cubicBezTo>
                <a:cubicBezTo>
                  <a:pt x="13685" y="17870"/>
                  <a:pt x="13685" y="16617"/>
                  <a:pt x="13585" y="15264"/>
                </a:cubicBezTo>
                <a:lnTo>
                  <a:pt x="13585" y="12958"/>
                </a:lnTo>
                <a:cubicBezTo>
                  <a:pt x="13585" y="12006"/>
                  <a:pt x="13485" y="11078"/>
                  <a:pt x="13685" y="10126"/>
                </a:cubicBezTo>
                <a:cubicBezTo>
                  <a:pt x="13685" y="10026"/>
                  <a:pt x="13685" y="9926"/>
                  <a:pt x="13585" y="9725"/>
                </a:cubicBezTo>
                <a:cubicBezTo>
                  <a:pt x="12958" y="10251"/>
                  <a:pt x="12632" y="10978"/>
                  <a:pt x="12432" y="11605"/>
                </a:cubicBezTo>
                <a:lnTo>
                  <a:pt x="12432" y="12131"/>
                </a:lnTo>
                <a:cubicBezTo>
                  <a:pt x="12106" y="13159"/>
                  <a:pt x="12006" y="14111"/>
                  <a:pt x="12332" y="15139"/>
                </a:cubicBezTo>
                <a:cubicBezTo>
                  <a:pt x="12432" y="15765"/>
                  <a:pt x="12532" y="16292"/>
                  <a:pt x="12632" y="16918"/>
                </a:cubicBezTo>
                <a:cubicBezTo>
                  <a:pt x="12733" y="17444"/>
                  <a:pt x="13259" y="17870"/>
                  <a:pt x="13359" y="18497"/>
                </a:cubicBezTo>
                <a:cubicBezTo>
                  <a:pt x="13058" y="18271"/>
                  <a:pt x="12858" y="18171"/>
                  <a:pt x="12632" y="18071"/>
                </a:cubicBezTo>
                <a:cubicBezTo>
                  <a:pt x="12332" y="17770"/>
                  <a:pt x="12006" y="17545"/>
                  <a:pt x="11805" y="17244"/>
                </a:cubicBezTo>
                <a:lnTo>
                  <a:pt x="11805" y="16918"/>
                </a:lnTo>
                <a:cubicBezTo>
                  <a:pt x="11480" y="16718"/>
                  <a:pt x="11179" y="16517"/>
                  <a:pt x="11079" y="16191"/>
                </a:cubicBezTo>
                <a:cubicBezTo>
                  <a:pt x="10652" y="15264"/>
                  <a:pt x="10552" y="14211"/>
                  <a:pt x="10452" y="13159"/>
                </a:cubicBezTo>
                <a:cubicBezTo>
                  <a:pt x="10452" y="12332"/>
                  <a:pt x="10652" y="11605"/>
                  <a:pt x="10853" y="10878"/>
                </a:cubicBezTo>
                <a:cubicBezTo>
                  <a:pt x="10853" y="10552"/>
                  <a:pt x="10853" y="10251"/>
                  <a:pt x="10753" y="9926"/>
                </a:cubicBezTo>
                <a:cubicBezTo>
                  <a:pt x="10652" y="9625"/>
                  <a:pt x="10552" y="9299"/>
                  <a:pt x="10452" y="8998"/>
                </a:cubicBezTo>
                <a:cubicBezTo>
                  <a:pt x="10352" y="8773"/>
                  <a:pt x="10352" y="8572"/>
                  <a:pt x="10226" y="8472"/>
                </a:cubicBezTo>
                <a:cubicBezTo>
                  <a:pt x="9725" y="8572"/>
                  <a:pt x="9500" y="8998"/>
                  <a:pt x="9199" y="9399"/>
                </a:cubicBezTo>
                <a:lnTo>
                  <a:pt x="9500" y="9725"/>
                </a:lnTo>
                <a:cubicBezTo>
                  <a:pt x="9399" y="9926"/>
                  <a:pt x="9299" y="10026"/>
                  <a:pt x="9199" y="10126"/>
                </a:cubicBezTo>
                <a:cubicBezTo>
                  <a:pt x="9099" y="10126"/>
                  <a:pt x="8973" y="10251"/>
                  <a:pt x="8873" y="10251"/>
                </a:cubicBezTo>
                <a:cubicBezTo>
                  <a:pt x="8672" y="10753"/>
                  <a:pt x="8773" y="11179"/>
                  <a:pt x="8973" y="11605"/>
                </a:cubicBezTo>
                <a:cubicBezTo>
                  <a:pt x="9099" y="11705"/>
                  <a:pt x="9299" y="11906"/>
                  <a:pt x="9299" y="12131"/>
                </a:cubicBezTo>
                <a:cubicBezTo>
                  <a:pt x="9299" y="12858"/>
                  <a:pt x="9600" y="13585"/>
                  <a:pt x="9926" y="14312"/>
                </a:cubicBezTo>
                <a:cubicBezTo>
                  <a:pt x="10126" y="14738"/>
                  <a:pt x="10226" y="15264"/>
                  <a:pt x="10552" y="15891"/>
                </a:cubicBezTo>
                <a:cubicBezTo>
                  <a:pt x="10352" y="15765"/>
                  <a:pt x="10352" y="15765"/>
                  <a:pt x="10352" y="15665"/>
                </a:cubicBezTo>
                <a:cubicBezTo>
                  <a:pt x="9500" y="14637"/>
                  <a:pt x="8672" y="13585"/>
                  <a:pt x="7946" y="12432"/>
                </a:cubicBezTo>
                <a:cubicBezTo>
                  <a:pt x="7720" y="12006"/>
                  <a:pt x="7520" y="11605"/>
                  <a:pt x="7419" y="11078"/>
                </a:cubicBezTo>
                <a:cubicBezTo>
                  <a:pt x="7219" y="10026"/>
                  <a:pt x="7094" y="8873"/>
                  <a:pt x="7319" y="7845"/>
                </a:cubicBezTo>
                <a:lnTo>
                  <a:pt x="7319" y="7419"/>
                </a:lnTo>
                <a:lnTo>
                  <a:pt x="7319" y="6692"/>
                </a:lnTo>
                <a:cubicBezTo>
                  <a:pt x="7419" y="6492"/>
                  <a:pt x="7520" y="6367"/>
                  <a:pt x="7620" y="6266"/>
                </a:cubicBezTo>
                <a:cubicBezTo>
                  <a:pt x="7419" y="5740"/>
                  <a:pt x="7319" y="5239"/>
                  <a:pt x="7094" y="4713"/>
                </a:cubicBezTo>
                <a:cubicBezTo>
                  <a:pt x="6793" y="4813"/>
                  <a:pt x="6592" y="4913"/>
                  <a:pt x="6367" y="4913"/>
                </a:cubicBezTo>
                <a:cubicBezTo>
                  <a:pt x="6066" y="5640"/>
                  <a:pt x="5640" y="6266"/>
                  <a:pt x="5840" y="6993"/>
                </a:cubicBezTo>
                <a:lnTo>
                  <a:pt x="5840" y="8773"/>
                </a:lnTo>
                <a:cubicBezTo>
                  <a:pt x="5540" y="8246"/>
                  <a:pt x="5214" y="7745"/>
                  <a:pt x="5013" y="7419"/>
                </a:cubicBezTo>
                <a:cubicBezTo>
                  <a:pt x="5013" y="6266"/>
                  <a:pt x="5013" y="5339"/>
                  <a:pt x="4913" y="4487"/>
                </a:cubicBezTo>
                <a:cubicBezTo>
                  <a:pt x="4913" y="4086"/>
                  <a:pt x="4713" y="3660"/>
                  <a:pt x="4713" y="3234"/>
                </a:cubicBezTo>
                <a:cubicBezTo>
                  <a:pt x="4587" y="2933"/>
                  <a:pt x="4587" y="2607"/>
                  <a:pt x="4587" y="2306"/>
                </a:cubicBezTo>
                <a:cubicBezTo>
                  <a:pt x="4487" y="1981"/>
                  <a:pt x="4387" y="1780"/>
                  <a:pt x="3961" y="1780"/>
                </a:cubicBezTo>
                <a:cubicBezTo>
                  <a:pt x="3860" y="2733"/>
                  <a:pt x="3760" y="3760"/>
                  <a:pt x="3660" y="4813"/>
                </a:cubicBezTo>
                <a:cubicBezTo>
                  <a:pt x="3334" y="4387"/>
                  <a:pt x="3033" y="4086"/>
                  <a:pt x="2833" y="3760"/>
                </a:cubicBezTo>
                <a:cubicBezTo>
                  <a:pt x="2507" y="3234"/>
                  <a:pt x="2081" y="2733"/>
                  <a:pt x="1880" y="2206"/>
                </a:cubicBezTo>
                <a:cubicBezTo>
                  <a:pt x="1354" y="1479"/>
                  <a:pt x="1053" y="728"/>
                  <a:pt x="627" y="1"/>
                </a:cubicBezTo>
                <a:close/>
              </a:path>
            </a:pathLst>
          </a:custGeom>
          <a:solidFill>
            <a:srgbClr val="65C7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2"/>
          <p:cNvSpPr/>
          <p:nvPr/>
        </p:nvSpPr>
        <p:spPr>
          <a:xfrm>
            <a:off x="7055273" y="3458278"/>
            <a:ext cx="5191" cy="4009"/>
          </a:xfrm>
          <a:custGeom>
            <a:avLst/>
            <a:gdLst/>
            <a:ahLst/>
            <a:cxnLst/>
            <a:rect l="l" t="t" r="r" b="b"/>
            <a:pathLst>
              <a:path w="123" h="95" extrusionOk="0">
                <a:moveTo>
                  <a:pt x="122" y="1"/>
                </a:moveTo>
                <a:cubicBezTo>
                  <a:pt x="61" y="40"/>
                  <a:pt x="25" y="69"/>
                  <a:pt x="0" y="95"/>
                </a:cubicBezTo>
                <a:cubicBezTo>
                  <a:pt x="39" y="62"/>
                  <a:pt x="79" y="33"/>
                  <a:pt x="122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2"/>
          <p:cNvSpPr/>
          <p:nvPr/>
        </p:nvSpPr>
        <p:spPr>
          <a:xfrm>
            <a:off x="7016783" y="3486090"/>
            <a:ext cx="1351" cy="2321"/>
          </a:xfrm>
          <a:custGeom>
            <a:avLst/>
            <a:gdLst/>
            <a:ahLst/>
            <a:cxnLst/>
            <a:rect l="l" t="t" r="r" b="b"/>
            <a:pathLst>
              <a:path w="32" h="55" extrusionOk="0">
                <a:moveTo>
                  <a:pt x="19" y="0"/>
                </a:moveTo>
                <a:cubicBezTo>
                  <a:pt x="15" y="0"/>
                  <a:pt x="9" y="3"/>
                  <a:pt x="0" y="8"/>
                </a:cubicBezTo>
                <a:lnTo>
                  <a:pt x="0" y="55"/>
                </a:lnTo>
                <a:cubicBezTo>
                  <a:pt x="22" y="23"/>
                  <a:pt x="31" y="0"/>
                  <a:pt x="19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2"/>
          <p:cNvSpPr/>
          <p:nvPr/>
        </p:nvSpPr>
        <p:spPr>
          <a:xfrm>
            <a:off x="6822308" y="3763452"/>
            <a:ext cx="17515" cy="5824"/>
          </a:xfrm>
          <a:custGeom>
            <a:avLst/>
            <a:gdLst/>
            <a:ahLst/>
            <a:cxnLst/>
            <a:rect l="l" t="t" r="r" b="b"/>
            <a:pathLst>
              <a:path w="415" h="138" extrusionOk="0">
                <a:moveTo>
                  <a:pt x="415" y="0"/>
                </a:moveTo>
                <a:cubicBezTo>
                  <a:pt x="321" y="22"/>
                  <a:pt x="188" y="65"/>
                  <a:pt x="0" y="137"/>
                </a:cubicBezTo>
                <a:cubicBezTo>
                  <a:pt x="145" y="87"/>
                  <a:pt x="281" y="44"/>
                  <a:pt x="415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2"/>
          <p:cNvSpPr/>
          <p:nvPr/>
        </p:nvSpPr>
        <p:spPr>
          <a:xfrm>
            <a:off x="6867761" y="4016295"/>
            <a:ext cx="338" cy="971"/>
          </a:xfrm>
          <a:custGeom>
            <a:avLst/>
            <a:gdLst/>
            <a:ahLst/>
            <a:cxnLst/>
            <a:rect l="l" t="t" r="r" b="b"/>
            <a:pathLst>
              <a:path w="8" h="23" extrusionOk="0">
                <a:moveTo>
                  <a:pt x="4" y="0"/>
                </a:moveTo>
                <a:lnTo>
                  <a:pt x="1" y="7"/>
                </a:lnTo>
                <a:cubicBezTo>
                  <a:pt x="1" y="15"/>
                  <a:pt x="4" y="15"/>
                  <a:pt x="8" y="22"/>
                </a:cubicBezTo>
                <a:cubicBezTo>
                  <a:pt x="8" y="15"/>
                  <a:pt x="4" y="7"/>
                  <a:pt x="4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2"/>
          <p:cNvSpPr/>
          <p:nvPr/>
        </p:nvSpPr>
        <p:spPr>
          <a:xfrm>
            <a:off x="6860164" y="3997008"/>
            <a:ext cx="16333" cy="19329"/>
          </a:xfrm>
          <a:custGeom>
            <a:avLst/>
            <a:gdLst/>
            <a:ahLst/>
            <a:cxnLst/>
            <a:rect l="l" t="t" r="r" b="b"/>
            <a:pathLst>
              <a:path w="387" h="458" extrusionOk="0">
                <a:moveTo>
                  <a:pt x="1" y="0"/>
                </a:moveTo>
                <a:cubicBezTo>
                  <a:pt x="36" y="47"/>
                  <a:pt x="66" y="87"/>
                  <a:pt x="91" y="126"/>
                </a:cubicBezTo>
                <a:cubicBezTo>
                  <a:pt x="112" y="165"/>
                  <a:pt x="131" y="202"/>
                  <a:pt x="141" y="238"/>
                </a:cubicBezTo>
                <a:cubicBezTo>
                  <a:pt x="170" y="310"/>
                  <a:pt x="177" y="378"/>
                  <a:pt x="184" y="457"/>
                </a:cubicBezTo>
                <a:cubicBezTo>
                  <a:pt x="253" y="386"/>
                  <a:pt x="317" y="310"/>
                  <a:pt x="387" y="241"/>
                </a:cubicBezTo>
                <a:cubicBezTo>
                  <a:pt x="257" y="162"/>
                  <a:pt x="127" y="83"/>
                  <a:pt x="1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2"/>
          <p:cNvSpPr/>
          <p:nvPr/>
        </p:nvSpPr>
        <p:spPr>
          <a:xfrm>
            <a:off x="6884052" y="4066011"/>
            <a:ext cx="42" cy="633"/>
          </a:xfrm>
          <a:custGeom>
            <a:avLst/>
            <a:gdLst/>
            <a:ahLst/>
            <a:cxnLst/>
            <a:rect l="l" t="t" r="r" b="b"/>
            <a:pathLst>
              <a:path w="1" h="15" extrusionOk="0">
                <a:moveTo>
                  <a:pt x="0" y="15"/>
                </a:moveTo>
                <a:lnTo>
                  <a:pt x="0" y="0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2"/>
          <p:cNvSpPr/>
          <p:nvPr/>
        </p:nvSpPr>
        <p:spPr>
          <a:xfrm>
            <a:off x="7038223" y="3471952"/>
            <a:ext cx="2152" cy="1435"/>
          </a:xfrm>
          <a:custGeom>
            <a:avLst/>
            <a:gdLst/>
            <a:ahLst/>
            <a:cxnLst/>
            <a:rect l="l" t="t" r="r" b="b"/>
            <a:pathLst>
              <a:path w="51" h="34" extrusionOk="0">
                <a:moveTo>
                  <a:pt x="51" y="1"/>
                </a:moveTo>
                <a:cubicBezTo>
                  <a:pt x="32" y="12"/>
                  <a:pt x="15" y="22"/>
                  <a:pt x="0" y="34"/>
                </a:cubicBezTo>
                <a:cubicBezTo>
                  <a:pt x="19" y="22"/>
                  <a:pt x="37" y="12"/>
                  <a:pt x="51" y="1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2"/>
          <p:cNvSpPr/>
          <p:nvPr/>
        </p:nvSpPr>
        <p:spPr>
          <a:xfrm>
            <a:off x="6823067" y="3769741"/>
            <a:ext cx="5402" cy="1350"/>
          </a:xfrm>
          <a:custGeom>
            <a:avLst/>
            <a:gdLst/>
            <a:ahLst/>
            <a:cxnLst/>
            <a:rect l="l" t="t" r="r" b="b"/>
            <a:pathLst>
              <a:path w="128" h="32" extrusionOk="0">
                <a:moveTo>
                  <a:pt x="103" y="0"/>
                </a:moveTo>
                <a:cubicBezTo>
                  <a:pt x="86" y="0"/>
                  <a:pt x="53" y="7"/>
                  <a:pt x="1" y="24"/>
                </a:cubicBezTo>
                <a:cubicBezTo>
                  <a:pt x="15" y="22"/>
                  <a:pt x="28" y="21"/>
                  <a:pt x="40" y="21"/>
                </a:cubicBezTo>
                <a:cubicBezTo>
                  <a:pt x="68" y="21"/>
                  <a:pt x="89" y="26"/>
                  <a:pt x="109" y="31"/>
                </a:cubicBezTo>
                <a:cubicBezTo>
                  <a:pt x="125" y="13"/>
                  <a:pt x="127" y="0"/>
                  <a:pt x="103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2"/>
          <p:cNvSpPr/>
          <p:nvPr/>
        </p:nvSpPr>
        <p:spPr>
          <a:xfrm>
            <a:off x="6936174" y="3544035"/>
            <a:ext cx="8399" cy="6879"/>
          </a:xfrm>
          <a:custGeom>
            <a:avLst/>
            <a:gdLst/>
            <a:ahLst/>
            <a:cxnLst/>
            <a:rect l="l" t="t" r="r" b="b"/>
            <a:pathLst>
              <a:path w="199" h="163" extrusionOk="0">
                <a:moveTo>
                  <a:pt x="199" y="0"/>
                </a:moveTo>
                <a:lnTo>
                  <a:pt x="1" y="127"/>
                </a:lnTo>
                <a:lnTo>
                  <a:pt x="8" y="163"/>
                </a:lnTo>
                <a:cubicBezTo>
                  <a:pt x="66" y="152"/>
                  <a:pt x="109" y="102"/>
                  <a:pt x="199" y="0"/>
                </a:cubicBez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2"/>
          <p:cNvSpPr/>
          <p:nvPr/>
        </p:nvSpPr>
        <p:spPr>
          <a:xfrm>
            <a:off x="7063630" y="3450385"/>
            <a:ext cx="6837" cy="3250"/>
          </a:xfrm>
          <a:custGeom>
            <a:avLst/>
            <a:gdLst/>
            <a:ahLst/>
            <a:cxnLst/>
            <a:rect l="l" t="t" r="r" b="b"/>
            <a:pathLst>
              <a:path w="162" h="77" extrusionOk="0">
                <a:moveTo>
                  <a:pt x="62" y="1"/>
                </a:moveTo>
                <a:cubicBezTo>
                  <a:pt x="40" y="8"/>
                  <a:pt x="18" y="18"/>
                  <a:pt x="0" y="29"/>
                </a:cubicBezTo>
                <a:cubicBezTo>
                  <a:pt x="54" y="44"/>
                  <a:pt x="108" y="61"/>
                  <a:pt x="162" y="76"/>
                </a:cubicBezTo>
                <a:lnTo>
                  <a:pt x="62" y="1"/>
                </a:lnTo>
                <a:close/>
              </a:path>
            </a:pathLst>
          </a:custGeom>
          <a:solidFill>
            <a:srgbClr val="FFB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52"/>
          <p:cNvGrpSpPr/>
          <p:nvPr/>
        </p:nvGrpSpPr>
        <p:grpSpPr>
          <a:xfrm>
            <a:off x="6754950" y="3463825"/>
            <a:ext cx="970124" cy="1204993"/>
            <a:chOff x="7437900" y="1206775"/>
            <a:chExt cx="970124" cy="1204993"/>
          </a:xfrm>
        </p:grpSpPr>
        <p:sp>
          <p:nvSpPr>
            <p:cNvPr id="1254" name="Google Shape;1254;p52"/>
            <p:cNvSpPr/>
            <p:nvPr/>
          </p:nvSpPr>
          <p:spPr>
            <a:xfrm>
              <a:off x="7693192" y="2107486"/>
              <a:ext cx="116528" cy="240428"/>
            </a:xfrm>
            <a:custGeom>
              <a:avLst/>
              <a:gdLst/>
              <a:ahLst/>
              <a:cxnLst/>
              <a:rect l="l" t="t" r="r" b="b"/>
              <a:pathLst>
                <a:path w="2761" h="5697" extrusionOk="0">
                  <a:moveTo>
                    <a:pt x="2057" y="0"/>
                  </a:moveTo>
                  <a:lnTo>
                    <a:pt x="2356" y="4302"/>
                  </a:lnTo>
                  <a:lnTo>
                    <a:pt x="2594" y="4341"/>
                  </a:lnTo>
                  <a:lnTo>
                    <a:pt x="2529" y="4717"/>
                  </a:lnTo>
                  <a:lnTo>
                    <a:pt x="1870" y="4601"/>
                  </a:lnTo>
                  <a:lnTo>
                    <a:pt x="407" y="5181"/>
                  </a:lnTo>
                  <a:lnTo>
                    <a:pt x="0" y="5344"/>
                  </a:lnTo>
                  <a:lnTo>
                    <a:pt x="141" y="5696"/>
                  </a:lnTo>
                  <a:lnTo>
                    <a:pt x="382" y="5599"/>
                  </a:lnTo>
                  <a:lnTo>
                    <a:pt x="497" y="5552"/>
                  </a:lnTo>
                  <a:lnTo>
                    <a:pt x="1269" y="5246"/>
                  </a:lnTo>
                  <a:lnTo>
                    <a:pt x="2760" y="4652"/>
                  </a:lnTo>
                  <a:lnTo>
                    <a:pt x="2451" y="209"/>
                  </a:lnTo>
                  <a:cubicBezTo>
                    <a:pt x="2317" y="145"/>
                    <a:pt x="2187" y="76"/>
                    <a:pt x="20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7688338" y="2271532"/>
              <a:ext cx="114376" cy="35028"/>
            </a:xfrm>
            <a:custGeom>
              <a:avLst/>
              <a:gdLst/>
              <a:ahLst/>
              <a:cxnLst/>
              <a:rect l="l" t="t" r="r" b="b"/>
              <a:pathLst>
                <a:path w="2710" h="830" extrusionOk="0">
                  <a:moveTo>
                    <a:pt x="65" y="0"/>
                  </a:moveTo>
                  <a:lnTo>
                    <a:pt x="0" y="371"/>
                  </a:lnTo>
                  <a:lnTo>
                    <a:pt x="1985" y="714"/>
                  </a:lnTo>
                  <a:lnTo>
                    <a:pt x="2644" y="830"/>
                  </a:lnTo>
                  <a:lnTo>
                    <a:pt x="2709" y="454"/>
                  </a:lnTo>
                  <a:lnTo>
                    <a:pt x="2471" y="41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E4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7883067" y="2168302"/>
              <a:ext cx="116528" cy="243466"/>
            </a:xfrm>
            <a:custGeom>
              <a:avLst/>
              <a:gdLst/>
              <a:ahLst/>
              <a:cxnLst/>
              <a:rect l="l" t="t" r="r" b="b"/>
              <a:pathLst>
                <a:path w="2761" h="5769" extrusionOk="0">
                  <a:moveTo>
                    <a:pt x="2051" y="0"/>
                  </a:moveTo>
                  <a:lnTo>
                    <a:pt x="2357" y="4374"/>
                  </a:lnTo>
                  <a:lnTo>
                    <a:pt x="2595" y="4414"/>
                  </a:lnTo>
                  <a:lnTo>
                    <a:pt x="2530" y="4789"/>
                  </a:lnTo>
                  <a:lnTo>
                    <a:pt x="1871" y="4673"/>
                  </a:lnTo>
                  <a:lnTo>
                    <a:pt x="1" y="5419"/>
                  </a:lnTo>
                  <a:lnTo>
                    <a:pt x="142" y="5768"/>
                  </a:lnTo>
                  <a:lnTo>
                    <a:pt x="2761" y="4727"/>
                  </a:lnTo>
                  <a:lnTo>
                    <a:pt x="2433" y="37"/>
                  </a:lnTo>
                  <a:cubicBezTo>
                    <a:pt x="2310" y="29"/>
                    <a:pt x="2180" y="15"/>
                    <a:pt x="20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878214" y="2335386"/>
              <a:ext cx="114376" cy="35028"/>
            </a:xfrm>
            <a:custGeom>
              <a:avLst/>
              <a:gdLst/>
              <a:ahLst/>
              <a:cxnLst/>
              <a:rect l="l" t="t" r="r" b="b"/>
              <a:pathLst>
                <a:path w="2710" h="830" extrusionOk="0">
                  <a:moveTo>
                    <a:pt x="66" y="1"/>
                  </a:moveTo>
                  <a:lnTo>
                    <a:pt x="1" y="372"/>
                  </a:lnTo>
                  <a:lnTo>
                    <a:pt x="1986" y="714"/>
                  </a:lnTo>
                  <a:lnTo>
                    <a:pt x="2645" y="830"/>
                  </a:lnTo>
                  <a:lnTo>
                    <a:pt x="2710" y="455"/>
                  </a:lnTo>
                  <a:lnTo>
                    <a:pt x="2472" y="41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437900" y="1206775"/>
              <a:ext cx="970124" cy="965804"/>
            </a:xfrm>
            <a:custGeom>
              <a:avLst/>
              <a:gdLst/>
              <a:ahLst/>
              <a:cxnLst/>
              <a:rect l="l" t="t" r="r" b="b"/>
              <a:pathLst>
                <a:path w="22986" h="22885" extrusionOk="0">
                  <a:moveTo>
                    <a:pt x="14634" y="339"/>
                  </a:moveTo>
                  <a:cubicBezTo>
                    <a:pt x="14629" y="342"/>
                    <a:pt x="14624" y="344"/>
                    <a:pt x="14620" y="347"/>
                  </a:cubicBezTo>
                  <a:lnTo>
                    <a:pt x="14620" y="347"/>
                  </a:lnTo>
                  <a:lnTo>
                    <a:pt x="14634" y="339"/>
                  </a:lnTo>
                  <a:close/>
                  <a:moveTo>
                    <a:pt x="17675" y="1971"/>
                  </a:moveTo>
                  <a:cubicBezTo>
                    <a:pt x="17654" y="1978"/>
                    <a:pt x="17635" y="1984"/>
                    <a:pt x="17619" y="1989"/>
                  </a:cubicBezTo>
                  <a:lnTo>
                    <a:pt x="17619" y="1989"/>
                  </a:lnTo>
                  <a:cubicBezTo>
                    <a:pt x="17637" y="1983"/>
                    <a:pt x="17655" y="1978"/>
                    <a:pt x="17675" y="1971"/>
                  </a:cubicBezTo>
                  <a:close/>
                  <a:moveTo>
                    <a:pt x="18114" y="2147"/>
                  </a:moveTo>
                  <a:cubicBezTo>
                    <a:pt x="18125" y="2152"/>
                    <a:pt x="18132" y="2152"/>
                    <a:pt x="18144" y="2155"/>
                  </a:cubicBezTo>
                  <a:cubicBezTo>
                    <a:pt x="18132" y="2152"/>
                    <a:pt x="18122" y="2152"/>
                    <a:pt x="18114" y="2147"/>
                  </a:cubicBezTo>
                  <a:close/>
                  <a:moveTo>
                    <a:pt x="18248" y="3153"/>
                  </a:moveTo>
                  <a:lnTo>
                    <a:pt x="18255" y="3160"/>
                  </a:lnTo>
                  <a:lnTo>
                    <a:pt x="18259" y="3193"/>
                  </a:lnTo>
                  <a:lnTo>
                    <a:pt x="18219" y="3168"/>
                  </a:lnTo>
                  <a:lnTo>
                    <a:pt x="18248" y="3153"/>
                  </a:lnTo>
                  <a:close/>
                  <a:moveTo>
                    <a:pt x="5268" y="3067"/>
                  </a:moveTo>
                  <a:lnTo>
                    <a:pt x="5268" y="3067"/>
                  </a:lnTo>
                  <a:cubicBezTo>
                    <a:pt x="5264" y="3146"/>
                    <a:pt x="5239" y="3189"/>
                    <a:pt x="5192" y="3228"/>
                  </a:cubicBezTo>
                  <a:cubicBezTo>
                    <a:pt x="5149" y="3265"/>
                    <a:pt x="5088" y="3297"/>
                    <a:pt x="5015" y="3348"/>
                  </a:cubicBezTo>
                  <a:cubicBezTo>
                    <a:pt x="5045" y="3304"/>
                    <a:pt x="5084" y="3236"/>
                    <a:pt x="5128" y="3178"/>
                  </a:cubicBezTo>
                  <a:cubicBezTo>
                    <a:pt x="5174" y="3120"/>
                    <a:pt x="5224" y="3070"/>
                    <a:pt x="5268" y="3067"/>
                  </a:cubicBezTo>
                  <a:close/>
                  <a:moveTo>
                    <a:pt x="18525" y="3150"/>
                  </a:moveTo>
                  <a:lnTo>
                    <a:pt x="18716" y="3225"/>
                  </a:lnTo>
                  <a:cubicBezTo>
                    <a:pt x="18659" y="3246"/>
                    <a:pt x="18590" y="3283"/>
                    <a:pt x="18525" y="3315"/>
                  </a:cubicBezTo>
                  <a:lnTo>
                    <a:pt x="18508" y="3326"/>
                  </a:lnTo>
                  <a:cubicBezTo>
                    <a:pt x="18503" y="3326"/>
                    <a:pt x="18500" y="3329"/>
                    <a:pt x="18496" y="3329"/>
                  </a:cubicBezTo>
                  <a:lnTo>
                    <a:pt x="18302" y="3434"/>
                  </a:lnTo>
                  <a:cubicBezTo>
                    <a:pt x="18301" y="3435"/>
                    <a:pt x="18300" y="3435"/>
                    <a:pt x="18299" y="3435"/>
                  </a:cubicBezTo>
                  <a:cubicBezTo>
                    <a:pt x="18296" y="3435"/>
                    <a:pt x="18301" y="3428"/>
                    <a:pt x="18317" y="3412"/>
                  </a:cubicBezTo>
                  <a:lnTo>
                    <a:pt x="18317" y="3412"/>
                  </a:lnTo>
                  <a:cubicBezTo>
                    <a:pt x="18309" y="3414"/>
                    <a:pt x="18302" y="3414"/>
                    <a:pt x="18297" y="3414"/>
                  </a:cubicBezTo>
                  <a:cubicBezTo>
                    <a:pt x="18235" y="3414"/>
                    <a:pt x="18285" y="3344"/>
                    <a:pt x="18378" y="3265"/>
                  </a:cubicBezTo>
                  <a:lnTo>
                    <a:pt x="18378" y="3261"/>
                  </a:lnTo>
                  <a:lnTo>
                    <a:pt x="18400" y="3243"/>
                  </a:lnTo>
                  <a:lnTo>
                    <a:pt x="18403" y="3243"/>
                  </a:lnTo>
                  <a:cubicBezTo>
                    <a:pt x="18417" y="3228"/>
                    <a:pt x="18435" y="3218"/>
                    <a:pt x="18453" y="3203"/>
                  </a:cubicBezTo>
                  <a:lnTo>
                    <a:pt x="18457" y="3200"/>
                  </a:lnTo>
                  <a:cubicBezTo>
                    <a:pt x="18475" y="3185"/>
                    <a:pt x="18496" y="3171"/>
                    <a:pt x="18515" y="3156"/>
                  </a:cubicBezTo>
                  <a:cubicBezTo>
                    <a:pt x="18518" y="3160"/>
                    <a:pt x="18518" y="3160"/>
                    <a:pt x="18521" y="3160"/>
                  </a:cubicBezTo>
                  <a:lnTo>
                    <a:pt x="18518" y="3156"/>
                  </a:lnTo>
                  <a:cubicBezTo>
                    <a:pt x="18521" y="3153"/>
                    <a:pt x="18521" y="3153"/>
                    <a:pt x="18525" y="3150"/>
                  </a:cubicBezTo>
                  <a:close/>
                  <a:moveTo>
                    <a:pt x="1744" y="9267"/>
                  </a:moveTo>
                  <a:lnTo>
                    <a:pt x="1744" y="9267"/>
                  </a:lnTo>
                  <a:cubicBezTo>
                    <a:pt x="1737" y="9288"/>
                    <a:pt x="1734" y="9307"/>
                    <a:pt x="1734" y="9324"/>
                  </a:cubicBezTo>
                  <a:lnTo>
                    <a:pt x="1496" y="9436"/>
                  </a:lnTo>
                  <a:cubicBezTo>
                    <a:pt x="1481" y="9436"/>
                    <a:pt x="1475" y="9432"/>
                    <a:pt x="1463" y="9428"/>
                  </a:cubicBezTo>
                  <a:cubicBezTo>
                    <a:pt x="1423" y="9415"/>
                    <a:pt x="1420" y="9375"/>
                    <a:pt x="1438" y="9328"/>
                  </a:cubicBezTo>
                  <a:cubicBezTo>
                    <a:pt x="1546" y="9302"/>
                    <a:pt x="1647" y="9285"/>
                    <a:pt x="1744" y="9267"/>
                  </a:cubicBezTo>
                  <a:close/>
                  <a:moveTo>
                    <a:pt x="1146" y="9400"/>
                  </a:moveTo>
                  <a:lnTo>
                    <a:pt x="1146" y="9400"/>
                  </a:lnTo>
                  <a:cubicBezTo>
                    <a:pt x="1056" y="9454"/>
                    <a:pt x="938" y="9508"/>
                    <a:pt x="750" y="9569"/>
                  </a:cubicBezTo>
                  <a:cubicBezTo>
                    <a:pt x="765" y="9526"/>
                    <a:pt x="938" y="9461"/>
                    <a:pt x="1146" y="9400"/>
                  </a:cubicBezTo>
                  <a:close/>
                  <a:moveTo>
                    <a:pt x="3128" y="16191"/>
                  </a:moveTo>
                  <a:lnTo>
                    <a:pt x="3128" y="16191"/>
                  </a:lnTo>
                  <a:cubicBezTo>
                    <a:pt x="3130" y="16194"/>
                    <a:pt x="3133" y="16197"/>
                    <a:pt x="3136" y="16199"/>
                  </a:cubicBezTo>
                  <a:lnTo>
                    <a:pt x="3136" y="16199"/>
                  </a:lnTo>
                  <a:lnTo>
                    <a:pt x="3128" y="16191"/>
                  </a:lnTo>
                  <a:close/>
                  <a:moveTo>
                    <a:pt x="18706" y="21490"/>
                  </a:moveTo>
                  <a:lnTo>
                    <a:pt x="18719" y="21558"/>
                  </a:lnTo>
                  <a:lnTo>
                    <a:pt x="18655" y="21519"/>
                  </a:lnTo>
                  <a:cubicBezTo>
                    <a:pt x="18673" y="21508"/>
                    <a:pt x="18687" y="21501"/>
                    <a:pt x="18706" y="21490"/>
                  </a:cubicBezTo>
                  <a:close/>
                  <a:moveTo>
                    <a:pt x="17650" y="1"/>
                  </a:moveTo>
                  <a:cubicBezTo>
                    <a:pt x="17610" y="4"/>
                    <a:pt x="17574" y="7"/>
                    <a:pt x="17542" y="7"/>
                  </a:cubicBezTo>
                  <a:cubicBezTo>
                    <a:pt x="17524" y="7"/>
                    <a:pt x="17506" y="12"/>
                    <a:pt x="17487" y="12"/>
                  </a:cubicBezTo>
                  <a:cubicBezTo>
                    <a:pt x="17474" y="15"/>
                    <a:pt x="17455" y="15"/>
                    <a:pt x="17441" y="19"/>
                  </a:cubicBezTo>
                  <a:cubicBezTo>
                    <a:pt x="17376" y="26"/>
                    <a:pt x="17314" y="29"/>
                    <a:pt x="17261" y="37"/>
                  </a:cubicBezTo>
                  <a:cubicBezTo>
                    <a:pt x="17206" y="40"/>
                    <a:pt x="17160" y="44"/>
                    <a:pt x="17113" y="44"/>
                  </a:cubicBezTo>
                  <a:cubicBezTo>
                    <a:pt x="17088" y="44"/>
                    <a:pt x="17066" y="47"/>
                    <a:pt x="17045" y="47"/>
                  </a:cubicBezTo>
                  <a:cubicBezTo>
                    <a:pt x="17020" y="47"/>
                    <a:pt x="16998" y="51"/>
                    <a:pt x="16973" y="51"/>
                  </a:cubicBezTo>
                  <a:cubicBezTo>
                    <a:pt x="16882" y="58"/>
                    <a:pt x="16792" y="62"/>
                    <a:pt x="16692" y="62"/>
                  </a:cubicBezTo>
                  <a:lnTo>
                    <a:pt x="16612" y="62"/>
                  </a:lnTo>
                  <a:cubicBezTo>
                    <a:pt x="16584" y="62"/>
                    <a:pt x="16558" y="62"/>
                    <a:pt x="16526" y="65"/>
                  </a:cubicBezTo>
                  <a:cubicBezTo>
                    <a:pt x="16465" y="69"/>
                    <a:pt x="16400" y="72"/>
                    <a:pt x="16328" y="80"/>
                  </a:cubicBezTo>
                  <a:cubicBezTo>
                    <a:pt x="16393" y="105"/>
                    <a:pt x="16360" y="152"/>
                    <a:pt x="16263" y="202"/>
                  </a:cubicBezTo>
                  <a:cubicBezTo>
                    <a:pt x="16216" y="224"/>
                    <a:pt x="16152" y="250"/>
                    <a:pt x="16072" y="271"/>
                  </a:cubicBezTo>
                  <a:cubicBezTo>
                    <a:pt x="16032" y="282"/>
                    <a:pt x="15992" y="293"/>
                    <a:pt x="15946" y="307"/>
                  </a:cubicBezTo>
                  <a:cubicBezTo>
                    <a:pt x="15924" y="310"/>
                    <a:pt x="15903" y="318"/>
                    <a:pt x="15881" y="321"/>
                  </a:cubicBezTo>
                  <a:cubicBezTo>
                    <a:pt x="15863" y="325"/>
                    <a:pt x="15841" y="332"/>
                    <a:pt x="15823" y="336"/>
                  </a:cubicBezTo>
                  <a:cubicBezTo>
                    <a:pt x="15705" y="328"/>
                    <a:pt x="15730" y="300"/>
                    <a:pt x="15730" y="285"/>
                  </a:cubicBezTo>
                  <a:cubicBezTo>
                    <a:pt x="15730" y="283"/>
                    <a:pt x="15724" y="280"/>
                    <a:pt x="15709" y="280"/>
                  </a:cubicBezTo>
                  <a:cubicBezTo>
                    <a:pt x="15702" y="280"/>
                    <a:pt x="15694" y="281"/>
                    <a:pt x="15683" y="282"/>
                  </a:cubicBezTo>
                  <a:cubicBezTo>
                    <a:pt x="15665" y="285"/>
                    <a:pt x="15640" y="288"/>
                    <a:pt x="15603" y="296"/>
                  </a:cubicBezTo>
                  <a:cubicBezTo>
                    <a:pt x="15568" y="303"/>
                    <a:pt x="15525" y="318"/>
                    <a:pt x="15463" y="332"/>
                  </a:cubicBezTo>
                  <a:cubicBezTo>
                    <a:pt x="15488" y="310"/>
                    <a:pt x="15510" y="288"/>
                    <a:pt x="15535" y="267"/>
                  </a:cubicBezTo>
                  <a:cubicBezTo>
                    <a:pt x="15564" y="250"/>
                    <a:pt x="15590" y="228"/>
                    <a:pt x="15625" y="213"/>
                  </a:cubicBezTo>
                  <a:cubicBezTo>
                    <a:pt x="15668" y="197"/>
                    <a:pt x="15719" y="185"/>
                    <a:pt x="15780" y="185"/>
                  </a:cubicBezTo>
                  <a:cubicBezTo>
                    <a:pt x="15812" y="185"/>
                    <a:pt x="15847" y="188"/>
                    <a:pt x="15884" y="195"/>
                  </a:cubicBezTo>
                  <a:cubicBezTo>
                    <a:pt x="15896" y="177"/>
                    <a:pt x="15928" y="155"/>
                    <a:pt x="15967" y="134"/>
                  </a:cubicBezTo>
                  <a:cubicBezTo>
                    <a:pt x="16007" y="112"/>
                    <a:pt x="16047" y="94"/>
                    <a:pt x="16061" y="77"/>
                  </a:cubicBezTo>
                  <a:cubicBezTo>
                    <a:pt x="16039" y="72"/>
                    <a:pt x="16014" y="72"/>
                    <a:pt x="15986" y="72"/>
                  </a:cubicBezTo>
                  <a:cubicBezTo>
                    <a:pt x="15974" y="77"/>
                    <a:pt x="15960" y="77"/>
                    <a:pt x="15946" y="77"/>
                  </a:cubicBezTo>
                  <a:cubicBezTo>
                    <a:pt x="15935" y="77"/>
                    <a:pt x="15921" y="77"/>
                    <a:pt x="15906" y="80"/>
                  </a:cubicBezTo>
                  <a:cubicBezTo>
                    <a:pt x="15884" y="80"/>
                    <a:pt x="15863" y="84"/>
                    <a:pt x="15838" y="87"/>
                  </a:cubicBezTo>
                  <a:cubicBezTo>
                    <a:pt x="15820" y="87"/>
                    <a:pt x="15801" y="90"/>
                    <a:pt x="15784" y="94"/>
                  </a:cubicBezTo>
                  <a:cubicBezTo>
                    <a:pt x="15711" y="102"/>
                    <a:pt x="15636" y="120"/>
                    <a:pt x="15560" y="134"/>
                  </a:cubicBezTo>
                  <a:cubicBezTo>
                    <a:pt x="15417" y="173"/>
                    <a:pt x="15283" y="220"/>
                    <a:pt x="15200" y="242"/>
                  </a:cubicBezTo>
                  <a:cubicBezTo>
                    <a:pt x="15259" y="229"/>
                    <a:pt x="15328" y="216"/>
                    <a:pt x="15376" y="216"/>
                  </a:cubicBezTo>
                  <a:cubicBezTo>
                    <a:pt x="15381" y="216"/>
                    <a:pt x="15386" y="216"/>
                    <a:pt x="15391" y="217"/>
                  </a:cubicBezTo>
                  <a:cubicBezTo>
                    <a:pt x="15279" y="267"/>
                    <a:pt x="15171" y="314"/>
                    <a:pt x="15066" y="371"/>
                  </a:cubicBezTo>
                  <a:cubicBezTo>
                    <a:pt x="14963" y="426"/>
                    <a:pt x="14855" y="480"/>
                    <a:pt x="14753" y="537"/>
                  </a:cubicBezTo>
                  <a:cubicBezTo>
                    <a:pt x="14638" y="537"/>
                    <a:pt x="14710" y="480"/>
                    <a:pt x="14785" y="429"/>
                  </a:cubicBezTo>
                  <a:lnTo>
                    <a:pt x="14785" y="429"/>
                  </a:lnTo>
                  <a:cubicBezTo>
                    <a:pt x="14652" y="483"/>
                    <a:pt x="14577" y="559"/>
                    <a:pt x="14383" y="634"/>
                  </a:cubicBezTo>
                  <a:cubicBezTo>
                    <a:pt x="14407" y="546"/>
                    <a:pt x="14366" y="475"/>
                    <a:pt x="14620" y="347"/>
                  </a:cubicBezTo>
                  <a:lnTo>
                    <a:pt x="14620" y="347"/>
                  </a:lnTo>
                  <a:lnTo>
                    <a:pt x="14331" y="491"/>
                  </a:lnTo>
                  <a:lnTo>
                    <a:pt x="14296" y="512"/>
                  </a:lnTo>
                  <a:lnTo>
                    <a:pt x="14256" y="531"/>
                  </a:lnTo>
                  <a:lnTo>
                    <a:pt x="14185" y="574"/>
                  </a:lnTo>
                  <a:lnTo>
                    <a:pt x="14037" y="656"/>
                  </a:lnTo>
                  <a:cubicBezTo>
                    <a:pt x="14033" y="655"/>
                    <a:pt x="14028" y="655"/>
                    <a:pt x="14022" y="655"/>
                  </a:cubicBezTo>
                  <a:cubicBezTo>
                    <a:pt x="13985" y="655"/>
                    <a:pt x="13911" y="664"/>
                    <a:pt x="13846" y="667"/>
                  </a:cubicBezTo>
                  <a:cubicBezTo>
                    <a:pt x="13816" y="671"/>
                    <a:pt x="13788" y="675"/>
                    <a:pt x="13769" y="675"/>
                  </a:cubicBezTo>
                  <a:cubicBezTo>
                    <a:pt x="13742" y="675"/>
                    <a:pt x="13731" y="668"/>
                    <a:pt x="13752" y="649"/>
                  </a:cubicBezTo>
                  <a:lnTo>
                    <a:pt x="13752" y="649"/>
                  </a:lnTo>
                  <a:cubicBezTo>
                    <a:pt x="13694" y="667"/>
                    <a:pt x="13597" y="710"/>
                    <a:pt x="13611" y="710"/>
                  </a:cubicBezTo>
                  <a:cubicBezTo>
                    <a:pt x="13601" y="721"/>
                    <a:pt x="13593" y="735"/>
                    <a:pt x="13579" y="754"/>
                  </a:cubicBezTo>
                  <a:cubicBezTo>
                    <a:pt x="13565" y="757"/>
                    <a:pt x="13550" y="768"/>
                    <a:pt x="13532" y="775"/>
                  </a:cubicBezTo>
                  <a:lnTo>
                    <a:pt x="13525" y="775"/>
                  </a:lnTo>
                  <a:cubicBezTo>
                    <a:pt x="13521" y="775"/>
                    <a:pt x="13525" y="779"/>
                    <a:pt x="13521" y="779"/>
                  </a:cubicBezTo>
                  <a:lnTo>
                    <a:pt x="13503" y="775"/>
                  </a:lnTo>
                  <a:cubicBezTo>
                    <a:pt x="13485" y="775"/>
                    <a:pt x="13463" y="772"/>
                    <a:pt x="13442" y="768"/>
                  </a:cubicBezTo>
                  <a:cubicBezTo>
                    <a:pt x="13402" y="764"/>
                    <a:pt x="13359" y="761"/>
                    <a:pt x="13320" y="757"/>
                  </a:cubicBezTo>
                  <a:cubicBezTo>
                    <a:pt x="13280" y="750"/>
                    <a:pt x="13237" y="747"/>
                    <a:pt x="13197" y="739"/>
                  </a:cubicBezTo>
                  <a:cubicBezTo>
                    <a:pt x="13154" y="735"/>
                    <a:pt x="13114" y="729"/>
                    <a:pt x="13074" y="721"/>
                  </a:cubicBezTo>
                  <a:cubicBezTo>
                    <a:pt x="12996" y="707"/>
                    <a:pt x="12913" y="692"/>
                    <a:pt x="12837" y="671"/>
                  </a:cubicBezTo>
                  <a:cubicBezTo>
                    <a:pt x="12815" y="679"/>
                    <a:pt x="12779" y="683"/>
                    <a:pt x="12718" y="683"/>
                  </a:cubicBezTo>
                  <a:cubicBezTo>
                    <a:pt x="12698" y="683"/>
                    <a:pt x="12675" y="683"/>
                    <a:pt x="12650" y="682"/>
                  </a:cubicBezTo>
                  <a:cubicBezTo>
                    <a:pt x="12422" y="642"/>
                    <a:pt x="12206" y="591"/>
                    <a:pt x="11980" y="566"/>
                  </a:cubicBezTo>
                  <a:cubicBezTo>
                    <a:pt x="11879" y="553"/>
                    <a:pt x="11775" y="546"/>
                    <a:pt x="11666" y="546"/>
                  </a:cubicBezTo>
                  <a:cubicBezTo>
                    <a:pt x="11530" y="546"/>
                    <a:pt x="11388" y="558"/>
                    <a:pt x="11237" y="588"/>
                  </a:cubicBezTo>
                  <a:cubicBezTo>
                    <a:pt x="11132" y="544"/>
                    <a:pt x="11024" y="501"/>
                    <a:pt x="10921" y="458"/>
                  </a:cubicBezTo>
                  <a:cubicBezTo>
                    <a:pt x="10704" y="487"/>
                    <a:pt x="10812" y="523"/>
                    <a:pt x="10884" y="566"/>
                  </a:cubicBezTo>
                  <a:cubicBezTo>
                    <a:pt x="10956" y="609"/>
                    <a:pt x="10989" y="652"/>
                    <a:pt x="10640" y="704"/>
                  </a:cubicBezTo>
                  <a:cubicBezTo>
                    <a:pt x="10578" y="714"/>
                    <a:pt x="10527" y="721"/>
                    <a:pt x="10488" y="721"/>
                  </a:cubicBezTo>
                  <a:cubicBezTo>
                    <a:pt x="10464" y="725"/>
                    <a:pt x="10444" y="727"/>
                    <a:pt x="10427" y="727"/>
                  </a:cubicBezTo>
                  <a:cubicBezTo>
                    <a:pt x="10416" y="727"/>
                    <a:pt x="10406" y="727"/>
                    <a:pt x="10397" y="725"/>
                  </a:cubicBezTo>
                  <a:cubicBezTo>
                    <a:pt x="10351" y="721"/>
                    <a:pt x="10337" y="704"/>
                    <a:pt x="10333" y="685"/>
                  </a:cubicBezTo>
                  <a:cubicBezTo>
                    <a:pt x="10322" y="646"/>
                    <a:pt x="10351" y="591"/>
                    <a:pt x="10261" y="581"/>
                  </a:cubicBezTo>
                  <a:cubicBezTo>
                    <a:pt x="10199" y="606"/>
                    <a:pt x="10128" y="639"/>
                    <a:pt x="10048" y="671"/>
                  </a:cubicBezTo>
                  <a:cubicBezTo>
                    <a:pt x="9969" y="704"/>
                    <a:pt x="9879" y="739"/>
                    <a:pt x="9785" y="772"/>
                  </a:cubicBezTo>
                  <a:cubicBezTo>
                    <a:pt x="9739" y="786"/>
                    <a:pt x="9688" y="800"/>
                    <a:pt x="9637" y="812"/>
                  </a:cubicBezTo>
                  <a:cubicBezTo>
                    <a:pt x="9612" y="819"/>
                    <a:pt x="9584" y="825"/>
                    <a:pt x="9559" y="833"/>
                  </a:cubicBezTo>
                  <a:cubicBezTo>
                    <a:pt x="9533" y="837"/>
                    <a:pt x="9508" y="844"/>
                    <a:pt x="9479" y="850"/>
                  </a:cubicBezTo>
                  <a:cubicBezTo>
                    <a:pt x="9384" y="870"/>
                    <a:pt x="9286" y="881"/>
                    <a:pt x="9183" y="881"/>
                  </a:cubicBezTo>
                  <a:cubicBezTo>
                    <a:pt x="9169" y="881"/>
                    <a:pt x="9155" y="880"/>
                    <a:pt x="9140" y="880"/>
                  </a:cubicBezTo>
                  <a:cubicBezTo>
                    <a:pt x="9285" y="822"/>
                    <a:pt x="9407" y="815"/>
                    <a:pt x="9544" y="775"/>
                  </a:cubicBezTo>
                  <a:lnTo>
                    <a:pt x="9180" y="775"/>
                  </a:lnTo>
                  <a:cubicBezTo>
                    <a:pt x="9375" y="667"/>
                    <a:pt x="9554" y="606"/>
                    <a:pt x="9641" y="574"/>
                  </a:cubicBezTo>
                  <a:cubicBezTo>
                    <a:pt x="9727" y="541"/>
                    <a:pt x="9720" y="526"/>
                    <a:pt x="9544" y="501"/>
                  </a:cubicBezTo>
                  <a:cubicBezTo>
                    <a:pt x="9541" y="569"/>
                    <a:pt x="9458" y="624"/>
                    <a:pt x="9331" y="671"/>
                  </a:cubicBezTo>
                  <a:cubicBezTo>
                    <a:pt x="9267" y="696"/>
                    <a:pt x="9191" y="717"/>
                    <a:pt x="9112" y="739"/>
                  </a:cubicBezTo>
                  <a:cubicBezTo>
                    <a:pt x="9094" y="742"/>
                    <a:pt x="9072" y="750"/>
                    <a:pt x="9054" y="754"/>
                  </a:cubicBezTo>
                  <a:cubicBezTo>
                    <a:pt x="9032" y="761"/>
                    <a:pt x="9011" y="768"/>
                    <a:pt x="8989" y="772"/>
                  </a:cubicBezTo>
                  <a:cubicBezTo>
                    <a:pt x="8949" y="786"/>
                    <a:pt x="8906" y="797"/>
                    <a:pt x="8863" y="812"/>
                  </a:cubicBezTo>
                  <a:cubicBezTo>
                    <a:pt x="8521" y="912"/>
                    <a:pt x="8193" y="1045"/>
                    <a:pt x="8222" y="1179"/>
                  </a:cubicBezTo>
                  <a:cubicBezTo>
                    <a:pt x="8139" y="1189"/>
                    <a:pt x="8059" y="1204"/>
                    <a:pt x="7981" y="1214"/>
                  </a:cubicBezTo>
                  <a:cubicBezTo>
                    <a:pt x="8046" y="1193"/>
                    <a:pt x="8049" y="1171"/>
                    <a:pt x="8111" y="1150"/>
                  </a:cubicBezTo>
                  <a:lnTo>
                    <a:pt x="8111" y="1150"/>
                  </a:lnTo>
                  <a:cubicBezTo>
                    <a:pt x="7995" y="1164"/>
                    <a:pt x="7919" y="1189"/>
                    <a:pt x="7865" y="1226"/>
                  </a:cubicBezTo>
                  <a:cubicBezTo>
                    <a:pt x="7811" y="1261"/>
                    <a:pt x="7782" y="1304"/>
                    <a:pt x="7746" y="1355"/>
                  </a:cubicBezTo>
                  <a:cubicBezTo>
                    <a:pt x="7714" y="1402"/>
                    <a:pt x="7678" y="1452"/>
                    <a:pt x="7617" y="1510"/>
                  </a:cubicBezTo>
                  <a:cubicBezTo>
                    <a:pt x="7587" y="1535"/>
                    <a:pt x="7552" y="1564"/>
                    <a:pt x="7509" y="1593"/>
                  </a:cubicBezTo>
                  <a:cubicBezTo>
                    <a:pt x="7484" y="1607"/>
                    <a:pt x="7458" y="1622"/>
                    <a:pt x="7433" y="1636"/>
                  </a:cubicBezTo>
                  <a:cubicBezTo>
                    <a:pt x="7404" y="1650"/>
                    <a:pt x="7376" y="1665"/>
                    <a:pt x="7343" y="1680"/>
                  </a:cubicBezTo>
                  <a:cubicBezTo>
                    <a:pt x="7232" y="1723"/>
                    <a:pt x="7138" y="1755"/>
                    <a:pt x="7099" y="1755"/>
                  </a:cubicBezTo>
                  <a:cubicBezTo>
                    <a:pt x="7071" y="1755"/>
                    <a:pt x="7072" y="1738"/>
                    <a:pt x="7116" y="1698"/>
                  </a:cubicBezTo>
                  <a:lnTo>
                    <a:pt x="7116" y="1698"/>
                  </a:lnTo>
                  <a:lnTo>
                    <a:pt x="6935" y="1838"/>
                  </a:lnTo>
                  <a:cubicBezTo>
                    <a:pt x="6878" y="1885"/>
                    <a:pt x="6820" y="1936"/>
                    <a:pt x="6763" y="1982"/>
                  </a:cubicBezTo>
                  <a:cubicBezTo>
                    <a:pt x="6727" y="2003"/>
                    <a:pt x="6702" y="2011"/>
                    <a:pt x="6689" y="2011"/>
                  </a:cubicBezTo>
                  <a:cubicBezTo>
                    <a:pt x="6669" y="2011"/>
                    <a:pt x="6677" y="1989"/>
                    <a:pt x="6712" y="1961"/>
                  </a:cubicBezTo>
                  <a:lnTo>
                    <a:pt x="6712" y="1961"/>
                  </a:lnTo>
                  <a:cubicBezTo>
                    <a:pt x="6684" y="1982"/>
                    <a:pt x="6651" y="2000"/>
                    <a:pt x="6622" y="2022"/>
                  </a:cubicBezTo>
                  <a:lnTo>
                    <a:pt x="6482" y="2122"/>
                  </a:lnTo>
                  <a:cubicBezTo>
                    <a:pt x="6385" y="2187"/>
                    <a:pt x="6298" y="2260"/>
                    <a:pt x="6204" y="2328"/>
                  </a:cubicBezTo>
                  <a:lnTo>
                    <a:pt x="6204" y="2317"/>
                  </a:lnTo>
                  <a:cubicBezTo>
                    <a:pt x="6190" y="2342"/>
                    <a:pt x="6172" y="2371"/>
                    <a:pt x="6150" y="2400"/>
                  </a:cubicBezTo>
                  <a:cubicBezTo>
                    <a:pt x="6129" y="2433"/>
                    <a:pt x="6104" y="2468"/>
                    <a:pt x="6079" y="2501"/>
                  </a:cubicBezTo>
                  <a:cubicBezTo>
                    <a:pt x="6031" y="2573"/>
                    <a:pt x="5981" y="2638"/>
                    <a:pt x="5949" y="2684"/>
                  </a:cubicBezTo>
                  <a:cubicBezTo>
                    <a:pt x="5917" y="2700"/>
                    <a:pt x="5900" y="2707"/>
                    <a:pt x="5892" y="2707"/>
                  </a:cubicBezTo>
                  <a:cubicBezTo>
                    <a:pt x="5863" y="2707"/>
                    <a:pt x="5981" y="2609"/>
                    <a:pt x="5943" y="2609"/>
                  </a:cubicBezTo>
                  <a:cubicBezTo>
                    <a:pt x="5942" y="2609"/>
                    <a:pt x="5942" y="2609"/>
                    <a:pt x="5941" y="2609"/>
                  </a:cubicBezTo>
                  <a:lnTo>
                    <a:pt x="5815" y="2753"/>
                  </a:lnTo>
                  <a:cubicBezTo>
                    <a:pt x="5776" y="2804"/>
                    <a:pt x="5733" y="2847"/>
                    <a:pt x="5693" y="2897"/>
                  </a:cubicBezTo>
                  <a:cubicBezTo>
                    <a:pt x="5679" y="2901"/>
                    <a:pt x="5668" y="2904"/>
                    <a:pt x="5659" y="2904"/>
                  </a:cubicBezTo>
                  <a:cubicBezTo>
                    <a:pt x="5617" y="2904"/>
                    <a:pt x="5630" y="2858"/>
                    <a:pt x="5675" y="2792"/>
                  </a:cubicBezTo>
                  <a:cubicBezTo>
                    <a:pt x="5700" y="2753"/>
                    <a:pt x="5740" y="2709"/>
                    <a:pt x="5786" y="2663"/>
                  </a:cubicBezTo>
                  <a:cubicBezTo>
                    <a:pt x="5833" y="2616"/>
                    <a:pt x="5884" y="2569"/>
                    <a:pt x="5938" y="2533"/>
                  </a:cubicBezTo>
                  <a:cubicBezTo>
                    <a:pt x="5880" y="2533"/>
                    <a:pt x="5837" y="2541"/>
                    <a:pt x="5798" y="2548"/>
                  </a:cubicBezTo>
                  <a:cubicBezTo>
                    <a:pt x="5761" y="2558"/>
                    <a:pt x="5733" y="2569"/>
                    <a:pt x="5707" y="2584"/>
                  </a:cubicBezTo>
                  <a:cubicBezTo>
                    <a:pt x="5653" y="2616"/>
                    <a:pt x="5620" y="2659"/>
                    <a:pt x="5581" y="2714"/>
                  </a:cubicBezTo>
                  <a:cubicBezTo>
                    <a:pt x="5542" y="2767"/>
                    <a:pt x="5495" y="2832"/>
                    <a:pt x="5415" y="2908"/>
                  </a:cubicBezTo>
                  <a:cubicBezTo>
                    <a:pt x="5376" y="2947"/>
                    <a:pt x="5329" y="2990"/>
                    <a:pt x="5271" y="3038"/>
                  </a:cubicBezTo>
                  <a:cubicBezTo>
                    <a:pt x="5214" y="3081"/>
                    <a:pt x="5145" y="3131"/>
                    <a:pt x="5063" y="3185"/>
                  </a:cubicBezTo>
                  <a:cubicBezTo>
                    <a:pt x="5141" y="3092"/>
                    <a:pt x="5221" y="3002"/>
                    <a:pt x="5304" y="2908"/>
                  </a:cubicBezTo>
                  <a:lnTo>
                    <a:pt x="5304" y="2908"/>
                  </a:lnTo>
                  <a:cubicBezTo>
                    <a:pt x="5236" y="2922"/>
                    <a:pt x="5171" y="2944"/>
                    <a:pt x="5109" y="2977"/>
                  </a:cubicBezTo>
                  <a:cubicBezTo>
                    <a:pt x="5051" y="3012"/>
                    <a:pt x="4990" y="3052"/>
                    <a:pt x="4933" y="3103"/>
                  </a:cubicBezTo>
                  <a:cubicBezTo>
                    <a:pt x="4872" y="3150"/>
                    <a:pt x="4810" y="3203"/>
                    <a:pt x="4738" y="3261"/>
                  </a:cubicBezTo>
                  <a:cubicBezTo>
                    <a:pt x="4669" y="3319"/>
                    <a:pt x="4594" y="3380"/>
                    <a:pt x="4504" y="3441"/>
                  </a:cubicBezTo>
                  <a:cubicBezTo>
                    <a:pt x="4558" y="3419"/>
                    <a:pt x="4742" y="3304"/>
                    <a:pt x="4885" y="3250"/>
                  </a:cubicBezTo>
                  <a:cubicBezTo>
                    <a:pt x="4941" y="3228"/>
                    <a:pt x="4990" y="3213"/>
                    <a:pt x="5022" y="3213"/>
                  </a:cubicBezTo>
                  <a:cubicBezTo>
                    <a:pt x="5073" y="3213"/>
                    <a:pt x="5082" y="3250"/>
                    <a:pt x="5008" y="3354"/>
                  </a:cubicBezTo>
                  <a:cubicBezTo>
                    <a:pt x="4962" y="3391"/>
                    <a:pt x="4907" y="3431"/>
                    <a:pt x="4853" y="3492"/>
                  </a:cubicBezTo>
                  <a:cubicBezTo>
                    <a:pt x="4799" y="3552"/>
                    <a:pt x="4745" y="3632"/>
                    <a:pt x="4691" y="3730"/>
                  </a:cubicBezTo>
                  <a:cubicBezTo>
                    <a:pt x="4682" y="3722"/>
                    <a:pt x="4671" y="3718"/>
                    <a:pt x="4660" y="3718"/>
                  </a:cubicBezTo>
                  <a:cubicBezTo>
                    <a:pt x="4628" y="3718"/>
                    <a:pt x="4588" y="3747"/>
                    <a:pt x="4544" y="3795"/>
                  </a:cubicBezTo>
                  <a:cubicBezTo>
                    <a:pt x="4483" y="3859"/>
                    <a:pt x="4406" y="3956"/>
                    <a:pt x="4323" y="4064"/>
                  </a:cubicBezTo>
                  <a:lnTo>
                    <a:pt x="4237" y="3971"/>
                  </a:lnTo>
                  <a:cubicBezTo>
                    <a:pt x="4079" y="4230"/>
                    <a:pt x="4147" y="4252"/>
                    <a:pt x="4093" y="4425"/>
                  </a:cubicBezTo>
                  <a:cubicBezTo>
                    <a:pt x="3989" y="4555"/>
                    <a:pt x="3913" y="4623"/>
                    <a:pt x="3844" y="4659"/>
                  </a:cubicBezTo>
                  <a:cubicBezTo>
                    <a:pt x="3776" y="4695"/>
                    <a:pt x="3718" y="4698"/>
                    <a:pt x="3661" y="4709"/>
                  </a:cubicBezTo>
                  <a:cubicBezTo>
                    <a:pt x="3621" y="4763"/>
                    <a:pt x="3600" y="4803"/>
                    <a:pt x="3589" y="4828"/>
                  </a:cubicBezTo>
                  <a:cubicBezTo>
                    <a:pt x="3575" y="4854"/>
                    <a:pt x="3575" y="4864"/>
                    <a:pt x="3582" y="4871"/>
                  </a:cubicBezTo>
                  <a:cubicBezTo>
                    <a:pt x="3583" y="4872"/>
                    <a:pt x="3585" y="4872"/>
                    <a:pt x="3587" y="4872"/>
                  </a:cubicBezTo>
                  <a:cubicBezTo>
                    <a:pt x="3603" y="4872"/>
                    <a:pt x="3637" y="4851"/>
                    <a:pt x="3672" y="4832"/>
                  </a:cubicBezTo>
                  <a:cubicBezTo>
                    <a:pt x="3698" y="4815"/>
                    <a:pt x="3725" y="4803"/>
                    <a:pt x="3743" y="4803"/>
                  </a:cubicBezTo>
                  <a:cubicBezTo>
                    <a:pt x="3752" y="4803"/>
                    <a:pt x="3759" y="4807"/>
                    <a:pt x="3761" y="4814"/>
                  </a:cubicBezTo>
                  <a:cubicBezTo>
                    <a:pt x="3773" y="4832"/>
                    <a:pt x="3755" y="4893"/>
                    <a:pt x="3675" y="5030"/>
                  </a:cubicBezTo>
                  <a:cubicBezTo>
                    <a:pt x="3409" y="5379"/>
                    <a:pt x="3304" y="5679"/>
                    <a:pt x="3161" y="6183"/>
                  </a:cubicBezTo>
                  <a:cubicBezTo>
                    <a:pt x="3113" y="6257"/>
                    <a:pt x="3089" y="6283"/>
                    <a:pt x="3076" y="6283"/>
                  </a:cubicBezTo>
                  <a:cubicBezTo>
                    <a:pt x="3067" y="6283"/>
                    <a:pt x="3064" y="6269"/>
                    <a:pt x="3063" y="6251"/>
                  </a:cubicBezTo>
                  <a:cubicBezTo>
                    <a:pt x="3063" y="6218"/>
                    <a:pt x="3069" y="6172"/>
                    <a:pt x="3055" y="6172"/>
                  </a:cubicBezTo>
                  <a:cubicBezTo>
                    <a:pt x="3050" y="6172"/>
                    <a:pt x="3044" y="6176"/>
                    <a:pt x="3034" y="6186"/>
                  </a:cubicBezTo>
                  <a:cubicBezTo>
                    <a:pt x="3031" y="6233"/>
                    <a:pt x="3031" y="6284"/>
                    <a:pt x="3027" y="6330"/>
                  </a:cubicBezTo>
                  <a:lnTo>
                    <a:pt x="3023" y="6475"/>
                  </a:lnTo>
                  <a:cubicBezTo>
                    <a:pt x="3010" y="6502"/>
                    <a:pt x="3000" y="6510"/>
                    <a:pt x="2991" y="6510"/>
                  </a:cubicBezTo>
                  <a:cubicBezTo>
                    <a:pt x="2980" y="6510"/>
                    <a:pt x="2972" y="6497"/>
                    <a:pt x="2966" y="6489"/>
                  </a:cubicBezTo>
                  <a:lnTo>
                    <a:pt x="2966" y="6489"/>
                  </a:lnTo>
                  <a:cubicBezTo>
                    <a:pt x="2940" y="6600"/>
                    <a:pt x="2969" y="6618"/>
                    <a:pt x="2988" y="6648"/>
                  </a:cubicBezTo>
                  <a:cubicBezTo>
                    <a:pt x="3009" y="6676"/>
                    <a:pt x="3027" y="6723"/>
                    <a:pt x="2983" y="6896"/>
                  </a:cubicBezTo>
                  <a:cubicBezTo>
                    <a:pt x="3005" y="6929"/>
                    <a:pt x="2991" y="6986"/>
                    <a:pt x="2955" y="7054"/>
                  </a:cubicBezTo>
                  <a:cubicBezTo>
                    <a:pt x="2918" y="7127"/>
                    <a:pt x="2868" y="7213"/>
                    <a:pt x="2810" y="7314"/>
                  </a:cubicBezTo>
                  <a:cubicBezTo>
                    <a:pt x="2782" y="7365"/>
                    <a:pt x="2753" y="7415"/>
                    <a:pt x="2724" y="7469"/>
                  </a:cubicBezTo>
                  <a:cubicBezTo>
                    <a:pt x="2699" y="7526"/>
                    <a:pt x="2674" y="7584"/>
                    <a:pt x="2656" y="7642"/>
                  </a:cubicBezTo>
                  <a:cubicBezTo>
                    <a:pt x="2616" y="7757"/>
                    <a:pt x="2587" y="7876"/>
                    <a:pt x="2605" y="7991"/>
                  </a:cubicBezTo>
                  <a:cubicBezTo>
                    <a:pt x="2591" y="8014"/>
                    <a:pt x="2580" y="8022"/>
                    <a:pt x="2571" y="8022"/>
                  </a:cubicBezTo>
                  <a:cubicBezTo>
                    <a:pt x="2542" y="8022"/>
                    <a:pt x="2530" y="7943"/>
                    <a:pt x="2496" y="7943"/>
                  </a:cubicBezTo>
                  <a:cubicBezTo>
                    <a:pt x="2493" y="7943"/>
                    <a:pt x="2490" y="7943"/>
                    <a:pt x="2486" y="7945"/>
                  </a:cubicBezTo>
                  <a:cubicBezTo>
                    <a:pt x="2476" y="8096"/>
                    <a:pt x="2469" y="8204"/>
                    <a:pt x="2464" y="8291"/>
                  </a:cubicBezTo>
                  <a:lnTo>
                    <a:pt x="2464" y="8304"/>
                  </a:lnTo>
                  <a:lnTo>
                    <a:pt x="2464" y="8316"/>
                  </a:lnTo>
                  <a:lnTo>
                    <a:pt x="2464" y="8334"/>
                  </a:lnTo>
                  <a:cubicBezTo>
                    <a:pt x="2469" y="8344"/>
                    <a:pt x="2469" y="8355"/>
                    <a:pt x="2469" y="8366"/>
                  </a:cubicBezTo>
                  <a:cubicBezTo>
                    <a:pt x="2472" y="8387"/>
                    <a:pt x="2476" y="8406"/>
                    <a:pt x="2476" y="8424"/>
                  </a:cubicBezTo>
                  <a:cubicBezTo>
                    <a:pt x="2479" y="8459"/>
                    <a:pt x="2486" y="8499"/>
                    <a:pt x="2494" y="8553"/>
                  </a:cubicBezTo>
                  <a:cubicBezTo>
                    <a:pt x="2497" y="8567"/>
                    <a:pt x="2501" y="8582"/>
                    <a:pt x="2501" y="8600"/>
                  </a:cubicBezTo>
                  <a:cubicBezTo>
                    <a:pt x="2504" y="8607"/>
                    <a:pt x="2504" y="8615"/>
                    <a:pt x="2504" y="8625"/>
                  </a:cubicBezTo>
                  <a:cubicBezTo>
                    <a:pt x="2508" y="8629"/>
                    <a:pt x="2504" y="8632"/>
                    <a:pt x="2504" y="8632"/>
                  </a:cubicBezTo>
                  <a:lnTo>
                    <a:pt x="2497" y="8643"/>
                  </a:lnTo>
                  <a:cubicBezTo>
                    <a:pt x="2483" y="8662"/>
                    <a:pt x="2464" y="8687"/>
                    <a:pt x="2439" y="8719"/>
                  </a:cubicBezTo>
                  <a:cubicBezTo>
                    <a:pt x="2389" y="8730"/>
                    <a:pt x="2339" y="8737"/>
                    <a:pt x="2296" y="8745"/>
                  </a:cubicBezTo>
                  <a:cubicBezTo>
                    <a:pt x="2205" y="8770"/>
                    <a:pt x="2108" y="8802"/>
                    <a:pt x="2011" y="8834"/>
                  </a:cubicBezTo>
                  <a:cubicBezTo>
                    <a:pt x="2070" y="8819"/>
                    <a:pt x="2113" y="8813"/>
                    <a:pt x="2143" y="8813"/>
                  </a:cubicBezTo>
                  <a:cubicBezTo>
                    <a:pt x="2226" y="8813"/>
                    <a:pt x="2204" y="8866"/>
                    <a:pt x="2148" y="8935"/>
                  </a:cubicBezTo>
                  <a:cubicBezTo>
                    <a:pt x="2108" y="8982"/>
                    <a:pt x="2054" y="9039"/>
                    <a:pt x="1997" y="9094"/>
                  </a:cubicBezTo>
                  <a:cubicBezTo>
                    <a:pt x="1939" y="9147"/>
                    <a:pt x="1881" y="9205"/>
                    <a:pt x="1834" y="9252"/>
                  </a:cubicBezTo>
                  <a:cubicBezTo>
                    <a:pt x="1856" y="9249"/>
                    <a:pt x="1877" y="9245"/>
                    <a:pt x="1899" y="9245"/>
                  </a:cubicBezTo>
                  <a:lnTo>
                    <a:pt x="1794" y="9295"/>
                  </a:lnTo>
                  <a:cubicBezTo>
                    <a:pt x="1806" y="9281"/>
                    <a:pt x="1820" y="9267"/>
                    <a:pt x="1834" y="9252"/>
                  </a:cubicBezTo>
                  <a:lnTo>
                    <a:pt x="1834" y="9252"/>
                  </a:lnTo>
                  <a:cubicBezTo>
                    <a:pt x="1806" y="9256"/>
                    <a:pt x="1773" y="9263"/>
                    <a:pt x="1744" y="9267"/>
                  </a:cubicBezTo>
                  <a:cubicBezTo>
                    <a:pt x="1756" y="9220"/>
                    <a:pt x="1773" y="9166"/>
                    <a:pt x="1781" y="9115"/>
                  </a:cubicBezTo>
                  <a:cubicBezTo>
                    <a:pt x="1784" y="9069"/>
                    <a:pt x="1777" y="9029"/>
                    <a:pt x="1723" y="9014"/>
                  </a:cubicBezTo>
                  <a:cubicBezTo>
                    <a:pt x="1691" y="9043"/>
                    <a:pt x="1621" y="9094"/>
                    <a:pt x="1543" y="9137"/>
                  </a:cubicBezTo>
                  <a:cubicBezTo>
                    <a:pt x="1556" y="9110"/>
                    <a:pt x="1563" y="9086"/>
                    <a:pt x="1534" y="9086"/>
                  </a:cubicBezTo>
                  <a:cubicBezTo>
                    <a:pt x="1532" y="9086"/>
                    <a:pt x="1530" y="9086"/>
                    <a:pt x="1528" y="9086"/>
                  </a:cubicBezTo>
                  <a:cubicBezTo>
                    <a:pt x="1492" y="9090"/>
                    <a:pt x="1449" y="9141"/>
                    <a:pt x="1388" y="9205"/>
                  </a:cubicBezTo>
                  <a:cubicBezTo>
                    <a:pt x="1272" y="9209"/>
                    <a:pt x="1150" y="9216"/>
                    <a:pt x="1021" y="9227"/>
                  </a:cubicBezTo>
                  <a:cubicBezTo>
                    <a:pt x="1034" y="9242"/>
                    <a:pt x="1049" y="9252"/>
                    <a:pt x="1067" y="9267"/>
                  </a:cubicBezTo>
                  <a:cubicBezTo>
                    <a:pt x="735" y="9396"/>
                    <a:pt x="379" y="9537"/>
                    <a:pt x="0" y="9688"/>
                  </a:cubicBezTo>
                  <a:lnTo>
                    <a:pt x="69" y="9724"/>
                  </a:lnTo>
                  <a:cubicBezTo>
                    <a:pt x="645" y="9894"/>
                    <a:pt x="1142" y="10009"/>
                    <a:pt x="1557" y="10102"/>
                  </a:cubicBezTo>
                  <a:cubicBezTo>
                    <a:pt x="1734" y="10142"/>
                    <a:pt x="1921" y="10182"/>
                    <a:pt x="2126" y="10228"/>
                  </a:cubicBezTo>
                  <a:cubicBezTo>
                    <a:pt x="2198" y="10243"/>
                    <a:pt x="2278" y="10265"/>
                    <a:pt x="2364" y="10286"/>
                  </a:cubicBezTo>
                  <a:cubicBezTo>
                    <a:pt x="2407" y="10301"/>
                    <a:pt x="2451" y="10311"/>
                    <a:pt x="2497" y="10326"/>
                  </a:cubicBezTo>
                  <a:cubicBezTo>
                    <a:pt x="2519" y="10333"/>
                    <a:pt x="2544" y="10340"/>
                    <a:pt x="2566" y="10348"/>
                  </a:cubicBezTo>
                  <a:lnTo>
                    <a:pt x="2577" y="10351"/>
                  </a:lnTo>
                  <a:lnTo>
                    <a:pt x="2580" y="10354"/>
                  </a:lnTo>
                  <a:lnTo>
                    <a:pt x="2580" y="10358"/>
                  </a:lnTo>
                  <a:lnTo>
                    <a:pt x="2580" y="10373"/>
                  </a:lnTo>
                  <a:cubicBezTo>
                    <a:pt x="2580" y="10387"/>
                    <a:pt x="2584" y="10398"/>
                    <a:pt x="2584" y="10409"/>
                  </a:cubicBezTo>
                  <a:cubicBezTo>
                    <a:pt x="2569" y="10391"/>
                    <a:pt x="2559" y="10383"/>
                    <a:pt x="2548" y="10376"/>
                  </a:cubicBezTo>
                  <a:cubicBezTo>
                    <a:pt x="2522" y="10376"/>
                    <a:pt x="2501" y="10383"/>
                    <a:pt x="2486" y="10387"/>
                  </a:cubicBezTo>
                  <a:cubicBezTo>
                    <a:pt x="2454" y="10398"/>
                    <a:pt x="2433" y="10412"/>
                    <a:pt x="2418" y="10431"/>
                  </a:cubicBezTo>
                  <a:cubicBezTo>
                    <a:pt x="2400" y="10448"/>
                    <a:pt x="2386" y="10466"/>
                    <a:pt x="2368" y="10484"/>
                  </a:cubicBezTo>
                  <a:cubicBezTo>
                    <a:pt x="2361" y="10491"/>
                    <a:pt x="2356" y="10495"/>
                    <a:pt x="2350" y="10499"/>
                  </a:cubicBezTo>
                  <a:cubicBezTo>
                    <a:pt x="2346" y="10506"/>
                    <a:pt x="2339" y="10509"/>
                    <a:pt x="2331" y="10517"/>
                  </a:cubicBezTo>
                  <a:cubicBezTo>
                    <a:pt x="2318" y="10527"/>
                    <a:pt x="2303" y="10539"/>
                    <a:pt x="2288" y="10546"/>
                  </a:cubicBezTo>
                  <a:cubicBezTo>
                    <a:pt x="2292" y="10539"/>
                    <a:pt x="2292" y="10534"/>
                    <a:pt x="2292" y="10531"/>
                  </a:cubicBezTo>
                  <a:cubicBezTo>
                    <a:pt x="2292" y="10527"/>
                    <a:pt x="2288" y="10524"/>
                    <a:pt x="2288" y="10520"/>
                  </a:cubicBezTo>
                  <a:cubicBezTo>
                    <a:pt x="2285" y="10513"/>
                    <a:pt x="2281" y="10506"/>
                    <a:pt x="2274" y="10499"/>
                  </a:cubicBezTo>
                  <a:cubicBezTo>
                    <a:pt x="2263" y="10484"/>
                    <a:pt x="2245" y="10474"/>
                    <a:pt x="2223" y="10463"/>
                  </a:cubicBezTo>
                  <a:cubicBezTo>
                    <a:pt x="2177" y="10441"/>
                    <a:pt x="2119" y="10431"/>
                    <a:pt x="2062" y="10419"/>
                  </a:cubicBezTo>
                  <a:cubicBezTo>
                    <a:pt x="2047" y="10416"/>
                    <a:pt x="2032" y="10416"/>
                    <a:pt x="2018" y="10412"/>
                  </a:cubicBezTo>
                  <a:lnTo>
                    <a:pt x="2007" y="10409"/>
                  </a:lnTo>
                  <a:lnTo>
                    <a:pt x="1982" y="10401"/>
                  </a:lnTo>
                  <a:cubicBezTo>
                    <a:pt x="1964" y="10398"/>
                    <a:pt x="1946" y="10391"/>
                    <a:pt x="1928" y="10387"/>
                  </a:cubicBezTo>
                  <a:cubicBezTo>
                    <a:pt x="1859" y="10361"/>
                    <a:pt x="1784" y="10340"/>
                    <a:pt x="1708" y="10311"/>
                  </a:cubicBezTo>
                  <a:cubicBezTo>
                    <a:pt x="1553" y="10261"/>
                    <a:pt x="1391" y="10196"/>
                    <a:pt x="1247" y="10128"/>
                  </a:cubicBezTo>
                  <a:lnTo>
                    <a:pt x="1247" y="10128"/>
                  </a:lnTo>
                  <a:cubicBezTo>
                    <a:pt x="1398" y="10200"/>
                    <a:pt x="1442" y="10239"/>
                    <a:pt x="1438" y="10258"/>
                  </a:cubicBezTo>
                  <a:cubicBezTo>
                    <a:pt x="1435" y="10266"/>
                    <a:pt x="1419" y="10270"/>
                    <a:pt x="1396" y="10270"/>
                  </a:cubicBezTo>
                  <a:cubicBezTo>
                    <a:pt x="1373" y="10270"/>
                    <a:pt x="1344" y="10266"/>
                    <a:pt x="1315" y="10261"/>
                  </a:cubicBezTo>
                  <a:lnTo>
                    <a:pt x="1315" y="10261"/>
                  </a:lnTo>
                  <a:cubicBezTo>
                    <a:pt x="1539" y="10333"/>
                    <a:pt x="1748" y="10401"/>
                    <a:pt x="1946" y="10463"/>
                  </a:cubicBezTo>
                  <a:lnTo>
                    <a:pt x="1964" y="10469"/>
                  </a:lnTo>
                  <a:lnTo>
                    <a:pt x="1975" y="10474"/>
                  </a:lnTo>
                  <a:lnTo>
                    <a:pt x="1982" y="10474"/>
                  </a:lnTo>
                  <a:lnTo>
                    <a:pt x="1993" y="10477"/>
                  </a:lnTo>
                  <a:lnTo>
                    <a:pt x="2018" y="10481"/>
                  </a:lnTo>
                  <a:lnTo>
                    <a:pt x="2072" y="10484"/>
                  </a:lnTo>
                  <a:cubicBezTo>
                    <a:pt x="2108" y="10491"/>
                    <a:pt x="2148" y="10495"/>
                    <a:pt x="2191" y="10502"/>
                  </a:cubicBezTo>
                  <a:cubicBezTo>
                    <a:pt x="2145" y="10539"/>
                    <a:pt x="2148" y="10560"/>
                    <a:pt x="2166" y="10582"/>
                  </a:cubicBezTo>
                  <a:cubicBezTo>
                    <a:pt x="2173" y="10585"/>
                    <a:pt x="2177" y="10592"/>
                    <a:pt x="2183" y="10596"/>
                  </a:cubicBezTo>
                  <a:lnTo>
                    <a:pt x="2188" y="10599"/>
                  </a:lnTo>
                  <a:cubicBezTo>
                    <a:pt x="2191" y="10603"/>
                    <a:pt x="2191" y="10603"/>
                    <a:pt x="2191" y="10607"/>
                  </a:cubicBezTo>
                  <a:cubicBezTo>
                    <a:pt x="2191" y="10614"/>
                    <a:pt x="2188" y="10617"/>
                    <a:pt x="2188" y="10625"/>
                  </a:cubicBezTo>
                  <a:cubicBezTo>
                    <a:pt x="2180" y="10650"/>
                    <a:pt x="2173" y="10679"/>
                    <a:pt x="2162" y="10707"/>
                  </a:cubicBezTo>
                  <a:cubicBezTo>
                    <a:pt x="2194" y="10680"/>
                    <a:pt x="2221" y="10667"/>
                    <a:pt x="2241" y="10667"/>
                  </a:cubicBezTo>
                  <a:cubicBezTo>
                    <a:pt x="2253" y="10667"/>
                    <a:pt x="2262" y="10671"/>
                    <a:pt x="2270" y="10679"/>
                  </a:cubicBezTo>
                  <a:cubicBezTo>
                    <a:pt x="2292" y="10697"/>
                    <a:pt x="2303" y="10747"/>
                    <a:pt x="2310" y="10812"/>
                  </a:cubicBezTo>
                  <a:cubicBezTo>
                    <a:pt x="2310" y="10827"/>
                    <a:pt x="2313" y="10845"/>
                    <a:pt x="2313" y="10863"/>
                  </a:cubicBezTo>
                  <a:cubicBezTo>
                    <a:pt x="2313" y="10880"/>
                    <a:pt x="2318" y="10898"/>
                    <a:pt x="2318" y="10920"/>
                  </a:cubicBezTo>
                  <a:cubicBezTo>
                    <a:pt x="2321" y="10974"/>
                    <a:pt x="2321" y="11028"/>
                    <a:pt x="2324" y="11082"/>
                  </a:cubicBezTo>
                  <a:cubicBezTo>
                    <a:pt x="2331" y="11187"/>
                    <a:pt x="2339" y="11287"/>
                    <a:pt x="2356" y="11363"/>
                  </a:cubicBezTo>
                  <a:cubicBezTo>
                    <a:pt x="2350" y="11366"/>
                    <a:pt x="2343" y="11367"/>
                    <a:pt x="2336" y="11367"/>
                  </a:cubicBezTo>
                  <a:cubicBezTo>
                    <a:pt x="2278" y="11367"/>
                    <a:pt x="2221" y="11274"/>
                    <a:pt x="2235" y="10942"/>
                  </a:cubicBezTo>
                  <a:lnTo>
                    <a:pt x="2235" y="10942"/>
                  </a:lnTo>
                  <a:cubicBezTo>
                    <a:pt x="2158" y="11147"/>
                    <a:pt x="2220" y="11280"/>
                    <a:pt x="2285" y="11410"/>
                  </a:cubicBezTo>
                  <a:cubicBezTo>
                    <a:pt x="2350" y="11540"/>
                    <a:pt x="2418" y="11666"/>
                    <a:pt x="2368" y="11868"/>
                  </a:cubicBezTo>
                  <a:cubicBezTo>
                    <a:pt x="2361" y="11778"/>
                    <a:pt x="2368" y="11727"/>
                    <a:pt x="2331" y="11695"/>
                  </a:cubicBezTo>
                  <a:lnTo>
                    <a:pt x="2331" y="11695"/>
                  </a:lnTo>
                  <a:cubicBezTo>
                    <a:pt x="2368" y="11799"/>
                    <a:pt x="2382" y="11979"/>
                    <a:pt x="2378" y="12120"/>
                  </a:cubicBezTo>
                  <a:cubicBezTo>
                    <a:pt x="2378" y="12233"/>
                    <a:pt x="2367" y="12320"/>
                    <a:pt x="2345" y="12320"/>
                  </a:cubicBezTo>
                  <a:cubicBezTo>
                    <a:pt x="2340" y="12320"/>
                    <a:pt x="2334" y="12315"/>
                    <a:pt x="2328" y="12303"/>
                  </a:cubicBezTo>
                  <a:lnTo>
                    <a:pt x="2318" y="12213"/>
                  </a:lnTo>
                  <a:lnTo>
                    <a:pt x="2318" y="12213"/>
                  </a:lnTo>
                  <a:cubicBezTo>
                    <a:pt x="2331" y="12513"/>
                    <a:pt x="2375" y="12970"/>
                    <a:pt x="2461" y="13356"/>
                  </a:cubicBezTo>
                  <a:cubicBezTo>
                    <a:pt x="2501" y="13550"/>
                    <a:pt x="2555" y="13723"/>
                    <a:pt x="2602" y="13853"/>
                  </a:cubicBezTo>
                  <a:cubicBezTo>
                    <a:pt x="2627" y="13918"/>
                    <a:pt x="2652" y="13971"/>
                    <a:pt x="2677" y="14011"/>
                  </a:cubicBezTo>
                  <a:cubicBezTo>
                    <a:pt x="2702" y="14051"/>
                    <a:pt x="2728" y="14076"/>
                    <a:pt x="2750" y="14084"/>
                  </a:cubicBezTo>
                  <a:cubicBezTo>
                    <a:pt x="2748" y="14084"/>
                    <a:pt x="2746" y="14084"/>
                    <a:pt x="2743" y="14084"/>
                  </a:cubicBezTo>
                  <a:cubicBezTo>
                    <a:pt x="2701" y="14084"/>
                    <a:pt x="2531" y="14045"/>
                    <a:pt x="2494" y="14014"/>
                  </a:cubicBezTo>
                  <a:lnTo>
                    <a:pt x="2494" y="14014"/>
                  </a:lnTo>
                  <a:lnTo>
                    <a:pt x="2688" y="14249"/>
                  </a:lnTo>
                  <a:lnTo>
                    <a:pt x="2785" y="14365"/>
                  </a:lnTo>
                  <a:lnTo>
                    <a:pt x="2836" y="14422"/>
                  </a:lnTo>
                  <a:lnTo>
                    <a:pt x="2886" y="14480"/>
                  </a:lnTo>
                  <a:lnTo>
                    <a:pt x="3038" y="14646"/>
                  </a:lnTo>
                  <a:cubicBezTo>
                    <a:pt x="3063" y="14754"/>
                    <a:pt x="3091" y="14862"/>
                    <a:pt x="3124" y="14966"/>
                  </a:cubicBezTo>
                  <a:cubicBezTo>
                    <a:pt x="3084" y="14991"/>
                    <a:pt x="3045" y="15017"/>
                    <a:pt x="3005" y="15035"/>
                  </a:cubicBezTo>
                  <a:cubicBezTo>
                    <a:pt x="2972" y="15048"/>
                    <a:pt x="2938" y="15059"/>
                    <a:pt x="2905" y="15059"/>
                  </a:cubicBezTo>
                  <a:cubicBezTo>
                    <a:pt x="2884" y="15059"/>
                    <a:pt x="2864" y="15055"/>
                    <a:pt x="2843" y="15045"/>
                  </a:cubicBezTo>
                  <a:cubicBezTo>
                    <a:pt x="2815" y="15035"/>
                    <a:pt x="2789" y="15013"/>
                    <a:pt x="2760" y="14980"/>
                  </a:cubicBezTo>
                  <a:cubicBezTo>
                    <a:pt x="2732" y="14948"/>
                    <a:pt x="2707" y="14905"/>
                    <a:pt x="2681" y="14847"/>
                  </a:cubicBezTo>
                  <a:lnTo>
                    <a:pt x="2681" y="14847"/>
                  </a:lnTo>
                  <a:cubicBezTo>
                    <a:pt x="2688" y="14919"/>
                    <a:pt x="2699" y="14998"/>
                    <a:pt x="2724" y="15100"/>
                  </a:cubicBezTo>
                  <a:cubicBezTo>
                    <a:pt x="2739" y="15146"/>
                    <a:pt x="2757" y="15200"/>
                    <a:pt x="2778" y="15258"/>
                  </a:cubicBezTo>
                  <a:cubicBezTo>
                    <a:pt x="2789" y="15286"/>
                    <a:pt x="2800" y="15319"/>
                    <a:pt x="2815" y="15351"/>
                  </a:cubicBezTo>
                  <a:cubicBezTo>
                    <a:pt x="2829" y="15381"/>
                    <a:pt x="2843" y="15413"/>
                    <a:pt x="2861" y="15449"/>
                  </a:cubicBezTo>
                  <a:cubicBezTo>
                    <a:pt x="2853" y="15371"/>
                    <a:pt x="2935" y="15237"/>
                    <a:pt x="2996" y="15237"/>
                  </a:cubicBezTo>
                  <a:cubicBezTo>
                    <a:pt x="3014" y="15237"/>
                    <a:pt x="3030" y="15248"/>
                    <a:pt x="3041" y="15276"/>
                  </a:cubicBezTo>
                  <a:cubicBezTo>
                    <a:pt x="3020" y="15474"/>
                    <a:pt x="3020" y="15542"/>
                    <a:pt x="3027" y="15618"/>
                  </a:cubicBezTo>
                  <a:cubicBezTo>
                    <a:pt x="3031" y="15657"/>
                    <a:pt x="3031" y="15697"/>
                    <a:pt x="3038" y="15758"/>
                  </a:cubicBezTo>
                  <a:cubicBezTo>
                    <a:pt x="3045" y="15816"/>
                    <a:pt x="3052" y="15892"/>
                    <a:pt x="3059" y="16003"/>
                  </a:cubicBezTo>
                  <a:cubicBezTo>
                    <a:pt x="3059" y="15961"/>
                    <a:pt x="3087" y="15941"/>
                    <a:pt x="3127" y="15941"/>
                  </a:cubicBezTo>
                  <a:cubicBezTo>
                    <a:pt x="3145" y="15941"/>
                    <a:pt x="3165" y="15945"/>
                    <a:pt x="3186" y="15953"/>
                  </a:cubicBezTo>
                  <a:cubicBezTo>
                    <a:pt x="3257" y="15981"/>
                    <a:pt x="3340" y="16054"/>
                    <a:pt x="3384" y="16162"/>
                  </a:cubicBezTo>
                  <a:cubicBezTo>
                    <a:pt x="3380" y="16160"/>
                    <a:pt x="3375" y="16160"/>
                    <a:pt x="3370" y="16160"/>
                  </a:cubicBezTo>
                  <a:cubicBezTo>
                    <a:pt x="3326" y="16160"/>
                    <a:pt x="3241" y="16214"/>
                    <a:pt x="3179" y="16214"/>
                  </a:cubicBezTo>
                  <a:cubicBezTo>
                    <a:pt x="3163" y="16214"/>
                    <a:pt x="3148" y="16210"/>
                    <a:pt x="3136" y="16199"/>
                  </a:cubicBezTo>
                  <a:lnTo>
                    <a:pt x="3136" y="16199"/>
                  </a:lnTo>
                  <a:lnTo>
                    <a:pt x="3340" y="16418"/>
                  </a:lnTo>
                  <a:lnTo>
                    <a:pt x="3394" y="16475"/>
                  </a:lnTo>
                  <a:lnTo>
                    <a:pt x="3448" y="16530"/>
                  </a:lnTo>
                  <a:lnTo>
                    <a:pt x="3538" y="16616"/>
                  </a:lnTo>
                  <a:cubicBezTo>
                    <a:pt x="3524" y="16605"/>
                    <a:pt x="3510" y="16599"/>
                    <a:pt x="3496" y="16599"/>
                  </a:cubicBezTo>
                  <a:cubicBezTo>
                    <a:pt x="3429" y="16599"/>
                    <a:pt x="3376" y="16726"/>
                    <a:pt x="3372" y="16839"/>
                  </a:cubicBezTo>
                  <a:cubicBezTo>
                    <a:pt x="3374" y="16833"/>
                    <a:pt x="3375" y="16831"/>
                    <a:pt x="3378" y="16831"/>
                  </a:cubicBezTo>
                  <a:cubicBezTo>
                    <a:pt x="3385" y="16831"/>
                    <a:pt x="3396" y="16851"/>
                    <a:pt x="3412" y="16882"/>
                  </a:cubicBezTo>
                  <a:cubicBezTo>
                    <a:pt x="3434" y="16922"/>
                    <a:pt x="3463" y="16987"/>
                    <a:pt x="3495" y="17055"/>
                  </a:cubicBezTo>
                  <a:cubicBezTo>
                    <a:pt x="3528" y="17124"/>
                    <a:pt x="3563" y="17203"/>
                    <a:pt x="3596" y="17268"/>
                  </a:cubicBezTo>
                  <a:cubicBezTo>
                    <a:pt x="3628" y="17333"/>
                    <a:pt x="3661" y="17391"/>
                    <a:pt x="3686" y="17423"/>
                  </a:cubicBezTo>
                  <a:cubicBezTo>
                    <a:pt x="3661" y="17340"/>
                    <a:pt x="3636" y="17261"/>
                    <a:pt x="3614" y="17178"/>
                  </a:cubicBezTo>
                  <a:lnTo>
                    <a:pt x="3614" y="17178"/>
                  </a:lnTo>
                  <a:cubicBezTo>
                    <a:pt x="3751" y="17481"/>
                    <a:pt x="3902" y="17585"/>
                    <a:pt x="4054" y="17679"/>
                  </a:cubicBezTo>
                  <a:cubicBezTo>
                    <a:pt x="4205" y="17776"/>
                    <a:pt x="4356" y="17866"/>
                    <a:pt x="4526" y="18133"/>
                  </a:cubicBezTo>
                  <a:cubicBezTo>
                    <a:pt x="4510" y="18125"/>
                    <a:pt x="4486" y="18121"/>
                    <a:pt x="4460" y="18121"/>
                  </a:cubicBezTo>
                  <a:cubicBezTo>
                    <a:pt x="4421" y="18121"/>
                    <a:pt x="4378" y="18131"/>
                    <a:pt x="4345" y="18154"/>
                  </a:cubicBezTo>
                  <a:cubicBezTo>
                    <a:pt x="4288" y="18194"/>
                    <a:pt x="4263" y="18277"/>
                    <a:pt x="4345" y="18421"/>
                  </a:cubicBezTo>
                  <a:cubicBezTo>
                    <a:pt x="4393" y="18435"/>
                    <a:pt x="4464" y="18460"/>
                    <a:pt x="4558" y="18489"/>
                  </a:cubicBezTo>
                  <a:cubicBezTo>
                    <a:pt x="4652" y="18518"/>
                    <a:pt x="4764" y="18554"/>
                    <a:pt x="4882" y="18601"/>
                  </a:cubicBezTo>
                  <a:cubicBezTo>
                    <a:pt x="4897" y="18608"/>
                    <a:pt x="4915" y="18612"/>
                    <a:pt x="4929" y="18619"/>
                  </a:cubicBezTo>
                  <a:cubicBezTo>
                    <a:pt x="5008" y="18720"/>
                    <a:pt x="5084" y="18817"/>
                    <a:pt x="5163" y="18911"/>
                  </a:cubicBezTo>
                  <a:cubicBezTo>
                    <a:pt x="5236" y="18997"/>
                    <a:pt x="5311" y="19084"/>
                    <a:pt x="5387" y="19170"/>
                  </a:cubicBezTo>
                  <a:cubicBezTo>
                    <a:pt x="5344" y="19152"/>
                    <a:pt x="5304" y="19134"/>
                    <a:pt x="5261" y="19116"/>
                  </a:cubicBezTo>
                  <a:cubicBezTo>
                    <a:pt x="5192" y="19087"/>
                    <a:pt x="5123" y="19055"/>
                    <a:pt x="5055" y="19019"/>
                  </a:cubicBezTo>
                  <a:cubicBezTo>
                    <a:pt x="4987" y="18986"/>
                    <a:pt x="4918" y="18951"/>
                    <a:pt x="4853" y="18914"/>
                  </a:cubicBezTo>
                  <a:cubicBezTo>
                    <a:pt x="4792" y="18878"/>
                    <a:pt x="4727" y="18846"/>
                    <a:pt x="4674" y="18810"/>
                  </a:cubicBezTo>
                  <a:cubicBezTo>
                    <a:pt x="4616" y="18774"/>
                    <a:pt x="4566" y="18741"/>
                    <a:pt x="4518" y="18709"/>
                  </a:cubicBezTo>
                  <a:lnTo>
                    <a:pt x="4518" y="18709"/>
                  </a:lnTo>
                  <a:cubicBezTo>
                    <a:pt x="4572" y="18824"/>
                    <a:pt x="4566" y="18849"/>
                    <a:pt x="4576" y="18882"/>
                  </a:cubicBezTo>
                  <a:cubicBezTo>
                    <a:pt x="4587" y="18918"/>
                    <a:pt x="4612" y="18957"/>
                    <a:pt x="4731" y="19102"/>
                  </a:cubicBezTo>
                  <a:cubicBezTo>
                    <a:pt x="4739" y="19132"/>
                    <a:pt x="4733" y="19145"/>
                    <a:pt x="4720" y="19145"/>
                  </a:cubicBezTo>
                  <a:cubicBezTo>
                    <a:pt x="4702" y="19145"/>
                    <a:pt x="4672" y="19125"/>
                    <a:pt x="4637" y="19094"/>
                  </a:cubicBezTo>
                  <a:cubicBezTo>
                    <a:pt x="4572" y="19041"/>
                    <a:pt x="4493" y="18957"/>
                    <a:pt x="4461" y="18914"/>
                  </a:cubicBezTo>
                  <a:lnTo>
                    <a:pt x="4461" y="18914"/>
                  </a:lnTo>
                  <a:cubicBezTo>
                    <a:pt x="4501" y="18976"/>
                    <a:pt x="4547" y="19034"/>
                    <a:pt x="4587" y="19091"/>
                  </a:cubicBezTo>
                  <a:lnTo>
                    <a:pt x="4717" y="19271"/>
                  </a:lnTo>
                  <a:cubicBezTo>
                    <a:pt x="4807" y="19386"/>
                    <a:pt x="4897" y="19501"/>
                    <a:pt x="4990" y="19617"/>
                  </a:cubicBezTo>
                  <a:cubicBezTo>
                    <a:pt x="4998" y="19603"/>
                    <a:pt x="5010" y="19597"/>
                    <a:pt x="5025" y="19597"/>
                  </a:cubicBezTo>
                  <a:cubicBezTo>
                    <a:pt x="5047" y="19597"/>
                    <a:pt x="5076" y="19609"/>
                    <a:pt x="5109" y="19628"/>
                  </a:cubicBezTo>
                  <a:cubicBezTo>
                    <a:pt x="5163" y="19656"/>
                    <a:pt x="5236" y="19707"/>
                    <a:pt x="5300" y="19757"/>
                  </a:cubicBezTo>
                  <a:cubicBezTo>
                    <a:pt x="5414" y="19839"/>
                    <a:pt x="5526" y="19919"/>
                    <a:pt x="5579" y="19919"/>
                  </a:cubicBezTo>
                  <a:cubicBezTo>
                    <a:pt x="5592" y="19919"/>
                    <a:pt x="5601" y="19915"/>
                    <a:pt x="5607" y="19905"/>
                  </a:cubicBezTo>
                  <a:cubicBezTo>
                    <a:pt x="5351" y="19718"/>
                    <a:pt x="5102" y="19520"/>
                    <a:pt x="4864" y="19307"/>
                  </a:cubicBezTo>
                  <a:cubicBezTo>
                    <a:pt x="4876" y="19290"/>
                    <a:pt x="4898" y="19282"/>
                    <a:pt x="4928" y="19282"/>
                  </a:cubicBezTo>
                  <a:cubicBezTo>
                    <a:pt x="5001" y="19282"/>
                    <a:pt x="5121" y="19327"/>
                    <a:pt x="5261" y="19401"/>
                  </a:cubicBezTo>
                  <a:cubicBezTo>
                    <a:pt x="5462" y="19513"/>
                    <a:pt x="5700" y="19682"/>
                    <a:pt x="5909" y="19894"/>
                  </a:cubicBezTo>
                  <a:cubicBezTo>
                    <a:pt x="5945" y="19967"/>
                    <a:pt x="5884" y="19992"/>
                    <a:pt x="5811" y="20002"/>
                  </a:cubicBezTo>
                  <a:cubicBezTo>
                    <a:pt x="5736" y="20013"/>
                    <a:pt x="5650" y="20010"/>
                    <a:pt x="5639" y="20028"/>
                  </a:cubicBezTo>
                  <a:cubicBezTo>
                    <a:pt x="5664" y="20035"/>
                    <a:pt x="5703" y="20056"/>
                    <a:pt x="5754" y="20093"/>
                  </a:cubicBezTo>
                  <a:cubicBezTo>
                    <a:pt x="5805" y="20125"/>
                    <a:pt x="5862" y="20168"/>
                    <a:pt x="5920" y="20211"/>
                  </a:cubicBezTo>
                  <a:cubicBezTo>
                    <a:pt x="6031" y="20298"/>
                    <a:pt x="6139" y="20384"/>
                    <a:pt x="6147" y="20417"/>
                  </a:cubicBezTo>
                  <a:lnTo>
                    <a:pt x="5906" y="20298"/>
                  </a:lnTo>
                  <a:lnTo>
                    <a:pt x="5906" y="20298"/>
                  </a:lnTo>
                  <a:cubicBezTo>
                    <a:pt x="5963" y="20366"/>
                    <a:pt x="6024" y="20413"/>
                    <a:pt x="6089" y="20452"/>
                  </a:cubicBezTo>
                  <a:cubicBezTo>
                    <a:pt x="6154" y="20492"/>
                    <a:pt x="6222" y="20521"/>
                    <a:pt x="6287" y="20557"/>
                  </a:cubicBezTo>
                  <a:cubicBezTo>
                    <a:pt x="6424" y="20622"/>
                    <a:pt x="6561" y="20698"/>
                    <a:pt x="6684" y="20871"/>
                  </a:cubicBezTo>
                  <a:cubicBezTo>
                    <a:pt x="6737" y="20918"/>
                    <a:pt x="6799" y="21014"/>
                    <a:pt x="6852" y="21094"/>
                  </a:cubicBezTo>
                  <a:cubicBezTo>
                    <a:pt x="6901" y="21161"/>
                    <a:pt x="6945" y="21215"/>
                    <a:pt x="6977" y="21215"/>
                  </a:cubicBezTo>
                  <a:cubicBezTo>
                    <a:pt x="6983" y="21215"/>
                    <a:pt x="6988" y="21213"/>
                    <a:pt x="6993" y="21209"/>
                  </a:cubicBezTo>
                  <a:cubicBezTo>
                    <a:pt x="6943" y="21079"/>
                    <a:pt x="6975" y="20914"/>
                    <a:pt x="7047" y="20777"/>
                  </a:cubicBezTo>
                  <a:cubicBezTo>
                    <a:pt x="7062" y="20752"/>
                    <a:pt x="7076" y="20727"/>
                    <a:pt x="7095" y="20701"/>
                  </a:cubicBezTo>
                  <a:cubicBezTo>
                    <a:pt x="7220" y="20791"/>
                    <a:pt x="7350" y="20881"/>
                    <a:pt x="7479" y="20964"/>
                  </a:cubicBezTo>
                  <a:lnTo>
                    <a:pt x="7433" y="20996"/>
                  </a:lnTo>
                  <a:cubicBezTo>
                    <a:pt x="7458" y="21014"/>
                    <a:pt x="7484" y="21029"/>
                    <a:pt x="7509" y="21044"/>
                  </a:cubicBezTo>
                  <a:lnTo>
                    <a:pt x="7534" y="21001"/>
                  </a:lnTo>
                  <a:cubicBezTo>
                    <a:pt x="7667" y="21087"/>
                    <a:pt x="7804" y="21169"/>
                    <a:pt x="7938" y="21249"/>
                  </a:cubicBezTo>
                  <a:cubicBezTo>
                    <a:pt x="7933" y="21299"/>
                    <a:pt x="7851" y="21314"/>
                    <a:pt x="7765" y="21325"/>
                  </a:cubicBezTo>
                  <a:cubicBezTo>
                    <a:pt x="7652" y="21339"/>
                    <a:pt x="7537" y="21346"/>
                    <a:pt x="7595" y="21440"/>
                  </a:cubicBezTo>
                  <a:cubicBezTo>
                    <a:pt x="7603" y="21432"/>
                    <a:pt x="7621" y="21429"/>
                    <a:pt x="7643" y="21429"/>
                  </a:cubicBezTo>
                  <a:cubicBezTo>
                    <a:pt x="7694" y="21429"/>
                    <a:pt x="7769" y="21444"/>
                    <a:pt x="7804" y="21455"/>
                  </a:cubicBezTo>
                  <a:cubicBezTo>
                    <a:pt x="7916" y="21551"/>
                    <a:pt x="7695" y="21523"/>
                    <a:pt x="7981" y="21663"/>
                  </a:cubicBezTo>
                  <a:cubicBezTo>
                    <a:pt x="7993" y="21654"/>
                    <a:pt x="8008" y="21650"/>
                    <a:pt x="8026" y="21650"/>
                  </a:cubicBezTo>
                  <a:cubicBezTo>
                    <a:pt x="8127" y="21650"/>
                    <a:pt x="8302" y="21776"/>
                    <a:pt x="8315" y="21776"/>
                  </a:cubicBezTo>
                  <a:cubicBezTo>
                    <a:pt x="8322" y="21776"/>
                    <a:pt x="8284" y="21741"/>
                    <a:pt x="8168" y="21634"/>
                  </a:cubicBezTo>
                  <a:lnTo>
                    <a:pt x="8168" y="21634"/>
                  </a:lnTo>
                  <a:cubicBezTo>
                    <a:pt x="8244" y="21663"/>
                    <a:pt x="8297" y="21688"/>
                    <a:pt x="8340" y="21714"/>
                  </a:cubicBezTo>
                  <a:cubicBezTo>
                    <a:pt x="8362" y="21724"/>
                    <a:pt x="8384" y="21739"/>
                    <a:pt x="8402" y="21749"/>
                  </a:cubicBezTo>
                  <a:cubicBezTo>
                    <a:pt x="8420" y="21761"/>
                    <a:pt x="8442" y="21774"/>
                    <a:pt x="8460" y="21786"/>
                  </a:cubicBezTo>
                  <a:cubicBezTo>
                    <a:pt x="8495" y="21811"/>
                    <a:pt x="8535" y="21836"/>
                    <a:pt x="8586" y="21865"/>
                  </a:cubicBezTo>
                  <a:cubicBezTo>
                    <a:pt x="8611" y="21883"/>
                    <a:pt x="8636" y="21897"/>
                    <a:pt x="8668" y="21915"/>
                  </a:cubicBezTo>
                  <a:cubicBezTo>
                    <a:pt x="8701" y="21930"/>
                    <a:pt x="8737" y="21947"/>
                    <a:pt x="8781" y="21966"/>
                  </a:cubicBezTo>
                  <a:cubicBezTo>
                    <a:pt x="8744" y="21901"/>
                    <a:pt x="8852" y="21869"/>
                    <a:pt x="9000" y="21861"/>
                  </a:cubicBezTo>
                  <a:cubicBezTo>
                    <a:pt x="9024" y="21859"/>
                    <a:pt x="9049" y="21858"/>
                    <a:pt x="9075" y="21858"/>
                  </a:cubicBezTo>
                  <a:cubicBezTo>
                    <a:pt x="9101" y="21858"/>
                    <a:pt x="9128" y="21859"/>
                    <a:pt x="9155" y="21861"/>
                  </a:cubicBezTo>
                  <a:cubicBezTo>
                    <a:pt x="9273" y="21915"/>
                    <a:pt x="9396" y="21962"/>
                    <a:pt x="9519" y="22012"/>
                  </a:cubicBezTo>
                  <a:cubicBezTo>
                    <a:pt x="9522" y="22020"/>
                    <a:pt x="9526" y="22023"/>
                    <a:pt x="9529" y="22030"/>
                  </a:cubicBezTo>
                  <a:cubicBezTo>
                    <a:pt x="9602" y="22060"/>
                    <a:pt x="9670" y="22088"/>
                    <a:pt x="9735" y="22113"/>
                  </a:cubicBezTo>
                  <a:cubicBezTo>
                    <a:pt x="9767" y="22128"/>
                    <a:pt x="9800" y="22142"/>
                    <a:pt x="9829" y="22157"/>
                  </a:cubicBezTo>
                  <a:cubicBezTo>
                    <a:pt x="9861" y="22168"/>
                    <a:pt x="9890" y="22182"/>
                    <a:pt x="9918" y="22193"/>
                  </a:cubicBezTo>
                  <a:cubicBezTo>
                    <a:pt x="9980" y="22218"/>
                    <a:pt x="10038" y="22243"/>
                    <a:pt x="10091" y="22265"/>
                  </a:cubicBezTo>
                  <a:cubicBezTo>
                    <a:pt x="10149" y="22290"/>
                    <a:pt x="10203" y="22311"/>
                    <a:pt x="10257" y="22333"/>
                  </a:cubicBezTo>
                  <a:cubicBezTo>
                    <a:pt x="10365" y="22380"/>
                    <a:pt x="10477" y="22416"/>
                    <a:pt x="10592" y="22459"/>
                  </a:cubicBezTo>
                  <a:cubicBezTo>
                    <a:pt x="10650" y="22481"/>
                    <a:pt x="10711" y="22499"/>
                    <a:pt x="10776" y="22517"/>
                  </a:cubicBezTo>
                  <a:cubicBezTo>
                    <a:pt x="10808" y="22528"/>
                    <a:pt x="10841" y="22539"/>
                    <a:pt x="10873" y="22546"/>
                  </a:cubicBezTo>
                  <a:cubicBezTo>
                    <a:pt x="10906" y="22557"/>
                    <a:pt x="10942" y="22564"/>
                    <a:pt x="10978" y="22574"/>
                  </a:cubicBezTo>
                  <a:cubicBezTo>
                    <a:pt x="10999" y="22596"/>
                    <a:pt x="11075" y="22636"/>
                    <a:pt x="11132" y="22672"/>
                  </a:cubicBezTo>
                  <a:cubicBezTo>
                    <a:pt x="11187" y="22704"/>
                    <a:pt x="11223" y="22737"/>
                    <a:pt x="11154" y="22751"/>
                  </a:cubicBezTo>
                  <a:cubicBezTo>
                    <a:pt x="11210" y="22749"/>
                    <a:pt x="11264" y="22738"/>
                    <a:pt x="11339" y="22738"/>
                  </a:cubicBezTo>
                  <a:cubicBezTo>
                    <a:pt x="11386" y="22738"/>
                    <a:pt x="11440" y="22742"/>
                    <a:pt x="11508" y="22755"/>
                  </a:cubicBezTo>
                  <a:cubicBezTo>
                    <a:pt x="11608" y="22813"/>
                    <a:pt x="11607" y="22829"/>
                    <a:pt x="11566" y="22829"/>
                  </a:cubicBezTo>
                  <a:cubicBezTo>
                    <a:pt x="11541" y="22829"/>
                    <a:pt x="11499" y="22823"/>
                    <a:pt x="11457" y="22816"/>
                  </a:cubicBezTo>
                  <a:cubicBezTo>
                    <a:pt x="11415" y="22811"/>
                    <a:pt x="11371" y="22805"/>
                    <a:pt x="11340" y="22805"/>
                  </a:cubicBezTo>
                  <a:cubicBezTo>
                    <a:pt x="11287" y="22805"/>
                    <a:pt x="11268" y="22821"/>
                    <a:pt x="11342" y="22885"/>
                  </a:cubicBezTo>
                  <a:cubicBezTo>
                    <a:pt x="11355" y="22858"/>
                    <a:pt x="11426" y="22849"/>
                    <a:pt x="11521" y="22849"/>
                  </a:cubicBezTo>
                  <a:cubicBezTo>
                    <a:pt x="11555" y="22849"/>
                    <a:pt x="11591" y="22850"/>
                    <a:pt x="11630" y="22852"/>
                  </a:cubicBezTo>
                  <a:cubicBezTo>
                    <a:pt x="11706" y="22852"/>
                    <a:pt x="11789" y="22860"/>
                    <a:pt x="11867" y="22860"/>
                  </a:cubicBezTo>
                  <a:cubicBezTo>
                    <a:pt x="11947" y="22863"/>
                    <a:pt x="12023" y="22863"/>
                    <a:pt x="12088" y="22863"/>
                  </a:cubicBezTo>
                  <a:cubicBezTo>
                    <a:pt x="12058" y="22795"/>
                    <a:pt x="11915" y="22769"/>
                    <a:pt x="11742" y="22751"/>
                  </a:cubicBezTo>
                  <a:cubicBezTo>
                    <a:pt x="11702" y="22747"/>
                    <a:pt x="11655" y="22744"/>
                    <a:pt x="11612" y="22740"/>
                  </a:cubicBezTo>
                  <a:cubicBezTo>
                    <a:pt x="11569" y="22740"/>
                    <a:pt x="11521" y="22737"/>
                    <a:pt x="11478" y="22733"/>
                  </a:cubicBezTo>
                  <a:cubicBezTo>
                    <a:pt x="11392" y="22730"/>
                    <a:pt x="11310" y="22730"/>
                    <a:pt x="11245" y="22726"/>
                  </a:cubicBezTo>
                  <a:cubicBezTo>
                    <a:pt x="11255" y="22668"/>
                    <a:pt x="11320" y="22625"/>
                    <a:pt x="11425" y="22589"/>
                  </a:cubicBezTo>
                  <a:cubicBezTo>
                    <a:pt x="11835" y="22679"/>
                    <a:pt x="12228" y="22744"/>
                    <a:pt x="12599" y="22783"/>
                  </a:cubicBezTo>
                  <a:cubicBezTo>
                    <a:pt x="12728" y="22798"/>
                    <a:pt x="12858" y="22812"/>
                    <a:pt x="12981" y="22820"/>
                  </a:cubicBezTo>
                  <a:cubicBezTo>
                    <a:pt x="13078" y="22827"/>
                    <a:pt x="13172" y="22834"/>
                    <a:pt x="13265" y="22838"/>
                  </a:cubicBezTo>
                  <a:cubicBezTo>
                    <a:pt x="13327" y="22848"/>
                    <a:pt x="13402" y="22855"/>
                    <a:pt x="13488" y="22863"/>
                  </a:cubicBezTo>
                  <a:cubicBezTo>
                    <a:pt x="13571" y="22870"/>
                    <a:pt x="13666" y="22873"/>
                    <a:pt x="13766" y="22873"/>
                  </a:cubicBezTo>
                  <a:cubicBezTo>
                    <a:pt x="13867" y="22873"/>
                    <a:pt x="13972" y="22873"/>
                    <a:pt x="14083" y="22866"/>
                  </a:cubicBezTo>
                  <a:cubicBezTo>
                    <a:pt x="14137" y="22863"/>
                    <a:pt x="14195" y="22863"/>
                    <a:pt x="14249" y="22860"/>
                  </a:cubicBezTo>
                  <a:cubicBezTo>
                    <a:pt x="14306" y="22855"/>
                    <a:pt x="14364" y="22852"/>
                    <a:pt x="14418" y="22848"/>
                  </a:cubicBezTo>
                  <a:cubicBezTo>
                    <a:pt x="14534" y="22841"/>
                    <a:pt x="14649" y="22830"/>
                    <a:pt x="14757" y="22820"/>
                  </a:cubicBezTo>
                  <a:cubicBezTo>
                    <a:pt x="14815" y="22816"/>
                    <a:pt x="14868" y="22812"/>
                    <a:pt x="14923" y="22805"/>
                  </a:cubicBezTo>
                  <a:cubicBezTo>
                    <a:pt x="14977" y="22802"/>
                    <a:pt x="15031" y="22795"/>
                    <a:pt x="15081" y="22790"/>
                  </a:cubicBezTo>
                  <a:cubicBezTo>
                    <a:pt x="15186" y="22783"/>
                    <a:pt x="15279" y="22773"/>
                    <a:pt x="15369" y="22769"/>
                  </a:cubicBezTo>
                  <a:cubicBezTo>
                    <a:pt x="15452" y="22730"/>
                    <a:pt x="15575" y="22679"/>
                    <a:pt x="15603" y="22643"/>
                  </a:cubicBezTo>
                  <a:cubicBezTo>
                    <a:pt x="16353" y="22488"/>
                    <a:pt x="17120" y="22247"/>
                    <a:pt x="17866" y="21912"/>
                  </a:cubicBezTo>
                  <a:cubicBezTo>
                    <a:pt x="17866" y="21926"/>
                    <a:pt x="17873" y="21940"/>
                    <a:pt x="17888" y="21952"/>
                  </a:cubicBezTo>
                  <a:cubicBezTo>
                    <a:pt x="17974" y="21894"/>
                    <a:pt x="18061" y="21839"/>
                    <a:pt x="18144" y="21782"/>
                  </a:cubicBezTo>
                  <a:cubicBezTo>
                    <a:pt x="18157" y="21774"/>
                    <a:pt x="18169" y="21771"/>
                    <a:pt x="18179" y="21764"/>
                  </a:cubicBezTo>
                  <a:lnTo>
                    <a:pt x="18179" y="21764"/>
                  </a:lnTo>
                  <a:cubicBezTo>
                    <a:pt x="18179" y="21786"/>
                    <a:pt x="18125" y="21843"/>
                    <a:pt x="18168" y="21843"/>
                  </a:cubicBezTo>
                  <a:cubicBezTo>
                    <a:pt x="18174" y="21843"/>
                    <a:pt x="18183" y="21842"/>
                    <a:pt x="18194" y="21839"/>
                  </a:cubicBezTo>
                  <a:cubicBezTo>
                    <a:pt x="18187" y="21811"/>
                    <a:pt x="18215" y="21768"/>
                    <a:pt x="18266" y="21721"/>
                  </a:cubicBezTo>
                  <a:cubicBezTo>
                    <a:pt x="18309" y="21703"/>
                    <a:pt x="18349" y="21681"/>
                    <a:pt x="18388" y="21659"/>
                  </a:cubicBezTo>
                  <a:cubicBezTo>
                    <a:pt x="18392" y="21659"/>
                    <a:pt x="18395" y="21656"/>
                    <a:pt x="18403" y="21653"/>
                  </a:cubicBezTo>
                  <a:lnTo>
                    <a:pt x="18413" y="21659"/>
                  </a:lnTo>
                  <a:lnTo>
                    <a:pt x="18410" y="21649"/>
                  </a:lnTo>
                  <a:cubicBezTo>
                    <a:pt x="18435" y="21634"/>
                    <a:pt x="18460" y="21623"/>
                    <a:pt x="18486" y="21609"/>
                  </a:cubicBezTo>
                  <a:lnTo>
                    <a:pt x="18572" y="21659"/>
                  </a:lnTo>
                  <a:lnTo>
                    <a:pt x="18598" y="21588"/>
                  </a:lnTo>
                  <a:lnTo>
                    <a:pt x="18565" y="21570"/>
                  </a:lnTo>
                  <a:cubicBezTo>
                    <a:pt x="18568" y="21566"/>
                    <a:pt x="18572" y="21563"/>
                    <a:pt x="18579" y="21563"/>
                  </a:cubicBezTo>
                  <a:lnTo>
                    <a:pt x="18604" y="21576"/>
                  </a:lnTo>
                  <a:lnTo>
                    <a:pt x="18616" y="21541"/>
                  </a:lnTo>
                  <a:cubicBezTo>
                    <a:pt x="18626" y="21533"/>
                    <a:pt x="18637" y="21530"/>
                    <a:pt x="18648" y="21523"/>
                  </a:cubicBezTo>
                  <a:lnTo>
                    <a:pt x="18724" y="21570"/>
                  </a:lnTo>
                  <a:lnTo>
                    <a:pt x="18731" y="21598"/>
                  </a:lnTo>
                  <a:lnTo>
                    <a:pt x="18734" y="21576"/>
                  </a:lnTo>
                  <a:lnTo>
                    <a:pt x="18875" y="21659"/>
                  </a:lnTo>
                  <a:lnTo>
                    <a:pt x="18871" y="21653"/>
                  </a:lnTo>
                  <a:lnTo>
                    <a:pt x="18734" y="21570"/>
                  </a:lnTo>
                  <a:lnTo>
                    <a:pt x="18756" y="21465"/>
                  </a:lnTo>
                  <a:lnTo>
                    <a:pt x="18756" y="21465"/>
                  </a:lnTo>
                  <a:cubicBezTo>
                    <a:pt x="18752" y="21468"/>
                    <a:pt x="18749" y="21472"/>
                    <a:pt x="18745" y="21476"/>
                  </a:cubicBezTo>
                  <a:cubicBezTo>
                    <a:pt x="18738" y="21480"/>
                    <a:pt x="18731" y="21480"/>
                    <a:pt x="18719" y="21483"/>
                  </a:cubicBezTo>
                  <a:cubicBezTo>
                    <a:pt x="18734" y="21476"/>
                    <a:pt x="18745" y="21468"/>
                    <a:pt x="18756" y="21461"/>
                  </a:cubicBezTo>
                  <a:lnTo>
                    <a:pt x="18756" y="21465"/>
                  </a:lnTo>
                  <a:cubicBezTo>
                    <a:pt x="18759" y="21461"/>
                    <a:pt x="18759" y="21461"/>
                    <a:pt x="18763" y="21458"/>
                  </a:cubicBezTo>
                  <a:cubicBezTo>
                    <a:pt x="18770" y="21455"/>
                    <a:pt x="18777" y="21450"/>
                    <a:pt x="18789" y="21447"/>
                  </a:cubicBezTo>
                  <a:lnTo>
                    <a:pt x="18864" y="21616"/>
                  </a:lnTo>
                  <a:lnTo>
                    <a:pt x="18832" y="21418"/>
                  </a:lnTo>
                  <a:cubicBezTo>
                    <a:pt x="18929" y="21364"/>
                    <a:pt x="19022" y="21307"/>
                    <a:pt x="19120" y="21249"/>
                  </a:cubicBezTo>
                  <a:cubicBezTo>
                    <a:pt x="19130" y="21245"/>
                    <a:pt x="19148" y="21238"/>
                    <a:pt x="19170" y="21227"/>
                  </a:cubicBezTo>
                  <a:cubicBezTo>
                    <a:pt x="19188" y="21206"/>
                    <a:pt x="19210" y="21191"/>
                    <a:pt x="19231" y="21177"/>
                  </a:cubicBezTo>
                  <a:cubicBezTo>
                    <a:pt x="20795" y="20190"/>
                    <a:pt x="22171" y="18745"/>
                    <a:pt x="22986" y="16803"/>
                  </a:cubicBezTo>
                  <a:lnTo>
                    <a:pt x="22986" y="16803"/>
                  </a:lnTo>
                  <a:lnTo>
                    <a:pt x="18388" y="17607"/>
                  </a:lnTo>
                  <a:lnTo>
                    <a:pt x="18388" y="16868"/>
                  </a:lnTo>
                  <a:cubicBezTo>
                    <a:pt x="18462" y="16744"/>
                    <a:pt x="18539" y="16614"/>
                    <a:pt x="18619" y="16614"/>
                  </a:cubicBezTo>
                  <a:cubicBezTo>
                    <a:pt x="18625" y="16614"/>
                    <a:pt x="18631" y="16615"/>
                    <a:pt x="18637" y="16616"/>
                  </a:cubicBezTo>
                  <a:cubicBezTo>
                    <a:pt x="18594" y="16530"/>
                    <a:pt x="18590" y="16425"/>
                    <a:pt x="18601" y="16313"/>
                  </a:cubicBezTo>
                  <a:cubicBezTo>
                    <a:pt x="18608" y="16274"/>
                    <a:pt x="18611" y="16230"/>
                    <a:pt x="18641" y="16194"/>
                  </a:cubicBezTo>
                  <a:cubicBezTo>
                    <a:pt x="18662" y="16166"/>
                    <a:pt x="18698" y="16101"/>
                    <a:pt x="18731" y="16043"/>
                  </a:cubicBezTo>
                  <a:cubicBezTo>
                    <a:pt x="18860" y="15809"/>
                    <a:pt x="18987" y="15539"/>
                    <a:pt x="18947" y="15225"/>
                  </a:cubicBezTo>
                  <a:cubicBezTo>
                    <a:pt x="18961" y="15202"/>
                    <a:pt x="18971" y="15193"/>
                    <a:pt x="18978" y="15193"/>
                  </a:cubicBezTo>
                  <a:cubicBezTo>
                    <a:pt x="19002" y="15193"/>
                    <a:pt x="18992" y="15302"/>
                    <a:pt x="19021" y="15302"/>
                  </a:cubicBezTo>
                  <a:cubicBezTo>
                    <a:pt x="19025" y="15302"/>
                    <a:pt x="19030" y="15300"/>
                    <a:pt x="19037" y="15294"/>
                  </a:cubicBezTo>
                  <a:cubicBezTo>
                    <a:pt x="18997" y="15128"/>
                    <a:pt x="19030" y="14952"/>
                    <a:pt x="19145" y="14638"/>
                  </a:cubicBezTo>
                  <a:lnTo>
                    <a:pt x="19156" y="14681"/>
                  </a:lnTo>
                  <a:cubicBezTo>
                    <a:pt x="19256" y="14227"/>
                    <a:pt x="19343" y="13903"/>
                    <a:pt x="19433" y="13568"/>
                  </a:cubicBezTo>
                  <a:cubicBezTo>
                    <a:pt x="19527" y="13229"/>
                    <a:pt x="19624" y="12880"/>
                    <a:pt x="19722" y="12358"/>
                  </a:cubicBezTo>
                  <a:lnTo>
                    <a:pt x="19722" y="12358"/>
                  </a:lnTo>
                  <a:lnTo>
                    <a:pt x="19617" y="12423"/>
                  </a:lnTo>
                  <a:cubicBezTo>
                    <a:pt x="19627" y="12368"/>
                    <a:pt x="19639" y="12325"/>
                    <a:pt x="19649" y="12285"/>
                  </a:cubicBezTo>
                  <a:cubicBezTo>
                    <a:pt x="19660" y="12250"/>
                    <a:pt x="19671" y="12220"/>
                    <a:pt x="19678" y="12195"/>
                  </a:cubicBezTo>
                  <a:cubicBezTo>
                    <a:pt x="19696" y="12142"/>
                    <a:pt x="19714" y="12105"/>
                    <a:pt x="19732" y="12055"/>
                  </a:cubicBezTo>
                  <a:cubicBezTo>
                    <a:pt x="19718" y="12018"/>
                    <a:pt x="19706" y="12003"/>
                    <a:pt x="19695" y="12003"/>
                  </a:cubicBezTo>
                  <a:cubicBezTo>
                    <a:pt x="19667" y="12003"/>
                    <a:pt x="19650" y="12119"/>
                    <a:pt x="19632" y="12235"/>
                  </a:cubicBezTo>
                  <a:cubicBezTo>
                    <a:pt x="19612" y="12354"/>
                    <a:pt x="19591" y="12475"/>
                    <a:pt x="19556" y="12475"/>
                  </a:cubicBezTo>
                  <a:cubicBezTo>
                    <a:pt x="19544" y="12475"/>
                    <a:pt x="19531" y="12461"/>
                    <a:pt x="19516" y="12430"/>
                  </a:cubicBezTo>
                  <a:cubicBezTo>
                    <a:pt x="19545" y="12393"/>
                    <a:pt x="19570" y="12343"/>
                    <a:pt x="19595" y="12282"/>
                  </a:cubicBezTo>
                  <a:cubicBezTo>
                    <a:pt x="19617" y="12220"/>
                    <a:pt x="19635" y="12149"/>
                    <a:pt x="19649" y="12066"/>
                  </a:cubicBezTo>
                  <a:cubicBezTo>
                    <a:pt x="19667" y="11983"/>
                    <a:pt x="19682" y="11893"/>
                    <a:pt x="19692" y="11799"/>
                  </a:cubicBezTo>
                  <a:cubicBezTo>
                    <a:pt x="19703" y="11706"/>
                    <a:pt x="19718" y="11612"/>
                    <a:pt x="19725" y="11515"/>
                  </a:cubicBezTo>
                  <a:cubicBezTo>
                    <a:pt x="19743" y="11320"/>
                    <a:pt x="19765" y="11133"/>
                    <a:pt x="19786" y="10978"/>
                  </a:cubicBezTo>
                  <a:cubicBezTo>
                    <a:pt x="19800" y="10902"/>
                    <a:pt x="19815" y="10833"/>
                    <a:pt x="19837" y="10780"/>
                  </a:cubicBezTo>
                  <a:cubicBezTo>
                    <a:pt x="19855" y="10722"/>
                    <a:pt x="19876" y="10682"/>
                    <a:pt x="19905" y="10657"/>
                  </a:cubicBezTo>
                  <a:cubicBezTo>
                    <a:pt x="19910" y="10544"/>
                    <a:pt x="19899" y="10514"/>
                    <a:pt x="19883" y="10514"/>
                  </a:cubicBezTo>
                  <a:cubicBezTo>
                    <a:pt x="19866" y="10514"/>
                    <a:pt x="19843" y="10548"/>
                    <a:pt x="19826" y="10548"/>
                  </a:cubicBezTo>
                  <a:cubicBezTo>
                    <a:pt x="19810" y="10548"/>
                    <a:pt x="19800" y="10519"/>
                    <a:pt x="19805" y="10405"/>
                  </a:cubicBezTo>
                  <a:lnTo>
                    <a:pt x="19865" y="10315"/>
                  </a:lnTo>
                  <a:lnTo>
                    <a:pt x="19790" y="10225"/>
                  </a:lnTo>
                  <a:cubicBezTo>
                    <a:pt x="19808" y="9998"/>
                    <a:pt x="19880" y="9879"/>
                    <a:pt x="19930" y="9872"/>
                  </a:cubicBezTo>
                  <a:lnTo>
                    <a:pt x="19930" y="9872"/>
                  </a:lnTo>
                  <a:cubicBezTo>
                    <a:pt x="19923" y="9926"/>
                    <a:pt x="19945" y="10030"/>
                    <a:pt x="19948" y="10092"/>
                  </a:cubicBezTo>
                  <a:cubicBezTo>
                    <a:pt x="19966" y="10016"/>
                    <a:pt x="19973" y="9926"/>
                    <a:pt x="19973" y="9829"/>
                  </a:cubicBezTo>
                  <a:cubicBezTo>
                    <a:pt x="19973" y="9782"/>
                    <a:pt x="19970" y="9735"/>
                    <a:pt x="19970" y="9684"/>
                  </a:cubicBezTo>
                  <a:cubicBezTo>
                    <a:pt x="19966" y="9659"/>
                    <a:pt x="19966" y="9638"/>
                    <a:pt x="19966" y="9613"/>
                  </a:cubicBezTo>
                  <a:cubicBezTo>
                    <a:pt x="19963" y="9588"/>
                    <a:pt x="19959" y="9566"/>
                    <a:pt x="19959" y="9540"/>
                  </a:cubicBezTo>
                  <a:cubicBezTo>
                    <a:pt x="19941" y="9375"/>
                    <a:pt x="19920" y="9230"/>
                    <a:pt x="19920" y="9162"/>
                  </a:cubicBezTo>
                  <a:cubicBezTo>
                    <a:pt x="19920" y="9212"/>
                    <a:pt x="19916" y="9263"/>
                    <a:pt x="19913" y="9310"/>
                  </a:cubicBezTo>
                  <a:lnTo>
                    <a:pt x="19901" y="9483"/>
                  </a:lnTo>
                  <a:cubicBezTo>
                    <a:pt x="19858" y="9000"/>
                    <a:pt x="19818" y="8467"/>
                    <a:pt x="19728" y="7940"/>
                  </a:cubicBezTo>
                  <a:cubicBezTo>
                    <a:pt x="19645" y="7415"/>
                    <a:pt x="19509" y="6896"/>
                    <a:pt x="19311" y="6467"/>
                  </a:cubicBezTo>
                  <a:cubicBezTo>
                    <a:pt x="19303" y="6492"/>
                    <a:pt x="19296" y="6522"/>
                    <a:pt x="19289" y="6547"/>
                  </a:cubicBezTo>
                  <a:cubicBezTo>
                    <a:pt x="19217" y="6384"/>
                    <a:pt x="19166" y="6269"/>
                    <a:pt x="19138" y="6176"/>
                  </a:cubicBezTo>
                  <a:cubicBezTo>
                    <a:pt x="19105" y="6081"/>
                    <a:pt x="19080" y="6013"/>
                    <a:pt x="19062" y="5938"/>
                  </a:cubicBezTo>
                  <a:cubicBezTo>
                    <a:pt x="19055" y="5902"/>
                    <a:pt x="19044" y="5865"/>
                    <a:pt x="19033" y="5822"/>
                  </a:cubicBezTo>
                  <a:cubicBezTo>
                    <a:pt x="19026" y="5800"/>
                    <a:pt x="19022" y="5779"/>
                    <a:pt x="19015" y="5757"/>
                  </a:cubicBezTo>
                  <a:cubicBezTo>
                    <a:pt x="19008" y="5736"/>
                    <a:pt x="18997" y="5711"/>
                    <a:pt x="18987" y="5685"/>
                  </a:cubicBezTo>
                  <a:cubicBezTo>
                    <a:pt x="18968" y="5635"/>
                    <a:pt x="18947" y="5577"/>
                    <a:pt x="18914" y="5513"/>
                  </a:cubicBezTo>
                  <a:cubicBezTo>
                    <a:pt x="18900" y="5481"/>
                    <a:pt x="18885" y="5444"/>
                    <a:pt x="18867" y="5404"/>
                  </a:cubicBezTo>
                  <a:cubicBezTo>
                    <a:pt x="18846" y="5368"/>
                    <a:pt x="18824" y="5329"/>
                    <a:pt x="18799" y="5286"/>
                  </a:cubicBezTo>
                  <a:lnTo>
                    <a:pt x="18799" y="5286"/>
                  </a:lnTo>
                  <a:lnTo>
                    <a:pt x="18824" y="5308"/>
                  </a:lnTo>
                  <a:cubicBezTo>
                    <a:pt x="18759" y="5235"/>
                    <a:pt x="18694" y="5149"/>
                    <a:pt x="18637" y="5052"/>
                  </a:cubicBezTo>
                  <a:lnTo>
                    <a:pt x="18547" y="4907"/>
                  </a:lnTo>
                  <a:cubicBezTo>
                    <a:pt x="18529" y="4879"/>
                    <a:pt x="18515" y="4849"/>
                    <a:pt x="18496" y="4821"/>
                  </a:cubicBezTo>
                  <a:lnTo>
                    <a:pt x="18496" y="4821"/>
                  </a:lnTo>
                  <a:cubicBezTo>
                    <a:pt x="18514" y="4839"/>
                    <a:pt x="18526" y="4846"/>
                    <a:pt x="18534" y="4846"/>
                  </a:cubicBezTo>
                  <a:cubicBezTo>
                    <a:pt x="18556" y="4846"/>
                    <a:pt x="18539" y="4778"/>
                    <a:pt x="18525" y="4713"/>
                  </a:cubicBezTo>
                  <a:cubicBezTo>
                    <a:pt x="18510" y="4655"/>
                    <a:pt x="18496" y="4598"/>
                    <a:pt x="18517" y="4598"/>
                  </a:cubicBezTo>
                  <a:cubicBezTo>
                    <a:pt x="18527" y="4598"/>
                    <a:pt x="18545" y="4611"/>
                    <a:pt x="18576" y="4644"/>
                  </a:cubicBezTo>
                  <a:cubicBezTo>
                    <a:pt x="18457" y="4486"/>
                    <a:pt x="18374" y="4392"/>
                    <a:pt x="18320" y="4331"/>
                  </a:cubicBezTo>
                  <a:cubicBezTo>
                    <a:pt x="18262" y="4270"/>
                    <a:pt x="18230" y="4244"/>
                    <a:pt x="18201" y="4227"/>
                  </a:cubicBezTo>
                  <a:cubicBezTo>
                    <a:pt x="18172" y="4209"/>
                    <a:pt x="18147" y="4197"/>
                    <a:pt x="18100" y="4172"/>
                  </a:cubicBezTo>
                  <a:lnTo>
                    <a:pt x="18093" y="4172"/>
                  </a:lnTo>
                  <a:lnTo>
                    <a:pt x="18003" y="4028"/>
                  </a:lnTo>
                  <a:lnTo>
                    <a:pt x="18003" y="4028"/>
                  </a:lnTo>
                  <a:lnTo>
                    <a:pt x="18014" y="4140"/>
                  </a:lnTo>
                  <a:cubicBezTo>
                    <a:pt x="17989" y="4126"/>
                    <a:pt x="17956" y="4111"/>
                    <a:pt x="17920" y="4086"/>
                  </a:cubicBezTo>
                  <a:cubicBezTo>
                    <a:pt x="17927" y="4057"/>
                    <a:pt x="17934" y="4028"/>
                    <a:pt x="17946" y="4003"/>
                  </a:cubicBezTo>
                  <a:cubicBezTo>
                    <a:pt x="17884" y="3971"/>
                    <a:pt x="17833" y="3949"/>
                    <a:pt x="17780" y="3913"/>
                  </a:cubicBezTo>
                  <a:cubicBezTo>
                    <a:pt x="17725" y="3877"/>
                    <a:pt x="17668" y="3827"/>
                    <a:pt x="17570" y="3737"/>
                  </a:cubicBezTo>
                  <a:cubicBezTo>
                    <a:pt x="17567" y="3733"/>
                    <a:pt x="17563" y="3730"/>
                    <a:pt x="17560" y="3725"/>
                  </a:cubicBezTo>
                  <a:cubicBezTo>
                    <a:pt x="17560" y="3725"/>
                    <a:pt x="17557" y="3725"/>
                    <a:pt x="17557" y="3722"/>
                  </a:cubicBezTo>
                  <a:lnTo>
                    <a:pt x="17552" y="3718"/>
                  </a:lnTo>
                  <a:cubicBezTo>
                    <a:pt x="17563" y="3712"/>
                    <a:pt x="17570" y="3704"/>
                    <a:pt x="17582" y="3700"/>
                  </a:cubicBezTo>
                  <a:lnTo>
                    <a:pt x="17582" y="3700"/>
                  </a:lnTo>
                  <a:cubicBezTo>
                    <a:pt x="17574" y="3708"/>
                    <a:pt x="17567" y="3715"/>
                    <a:pt x="17567" y="3722"/>
                  </a:cubicBezTo>
                  <a:lnTo>
                    <a:pt x="17570" y="3725"/>
                  </a:lnTo>
                  <a:cubicBezTo>
                    <a:pt x="17574" y="3730"/>
                    <a:pt x="17578" y="3730"/>
                    <a:pt x="17582" y="3733"/>
                  </a:cubicBezTo>
                  <a:cubicBezTo>
                    <a:pt x="17585" y="3733"/>
                    <a:pt x="17589" y="3737"/>
                    <a:pt x="17595" y="3740"/>
                  </a:cubicBezTo>
                  <a:cubicBezTo>
                    <a:pt x="17620" y="3754"/>
                    <a:pt x="17635" y="3759"/>
                    <a:pt x="17646" y="3759"/>
                  </a:cubicBezTo>
                  <a:cubicBezTo>
                    <a:pt x="17655" y="3759"/>
                    <a:pt x="17662" y="3756"/>
                    <a:pt x="17668" y="3751"/>
                  </a:cubicBezTo>
                  <a:cubicBezTo>
                    <a:pt x="17672" y="3751"/>
                    <a:pt x="17672" y="3747"/>
                    <a:pt x="17675" y="3744"/>
                  </a:cubicBezTo>
                  <a:lnTo>
                    <a:pt x="17678" y="3744"/>
                  </a:lnTo>
                  <a:lnTo>
                    <a:pt x="17686" y="3740"/>
                  </a:lnTo>
                  <a:lnTo>
                    <a:pt x="17704" y="3740"/>
                  </a:lnTo>
                  <a:cubicBezTo>
                    <a:pt x="17725" y="3737"/>
                    <a:pt x="17747" y="3737"/>
                    <a:pt x="17765" y="3737"/>
                  </a:cubicBezTo>
                  <a:cubicBezTo>
                    <a:pt x="17783" y="3737"/>
                    <a:pt x="17798" y="3740"/>
                    <a:pt x="17805" y="3747"/>
                  </a:cubicBezTo>
                  <a:cubicBezTo>
                    <a:pt x="17812" y="3751"/>
                    <a:pt x="17812" y="3755"/>
                    <a:pt x="17816" y="3762"/>
                  </a:cubicBezTo>
                  <a:lnTo>
                    <a:pt x="17816" y="3769"/>
                  </a:lnTo>
                  <a:cubicBezTo>
                    <a:pt x="17823" y="3773"/>
                    <a:pt x="17833" y="3780"/>
                    <a:pt x="17841" y="3783"/>
                  </a:cubicBezTo>
                  <a:cubicBezTo>
                    <a:pt x="17844" y="3787"/>
                    <a:pt x="17855" y="3790"/>
                    <a:pt x="17866" y="3798"/>
                  </a:cubicBezTo>
                  <a:lnTo>
                    <a:pt x="17866" y="3787"/>
                  </a:lnTo>
                  <a:cubicBezTo>
                    <a:pt x="17866" y="3783"/>
                    <a:pt x="17863" y="3780"/>
                    <a:pt x="17863" y="3776"/>
                  </a:cubicBezTo>
                  <a:lnTo>
                    <a:pt x="17884" y="3773"/>
                  </a:lnTo>
                  <a:cubicBezTo>
                    <a:pt x="17895" y="3769"/>
                    <a:pt x="17909" y="3765"/>
                    <a:pt x="17920" y="3762"/>
                  </a:cubicBezTo>
                  <a:cubicBezTo>
                    <a:pt x="17941" y="3755"/>
                    <a:pt x="17963" y="3747"/>
                    <a:pt x="17981" y="3740"/>
                  </a:cubicBezTo>
                  <a:cubicBezTo>
                    <a:pt x="18021" y="3725"/>
                    <a:pt x="18049" y="3712"/>
                    <a:pt x="18079" y="3697"/>
                  </a:cubicBezTo>
                  <a:cubicBezTo>
                    <a:pt x="18132" y="3668"/>
                    <a:pt x="18169" y="3639"/>
                    <a:pt x="18208" y="3603"/>
                  </a:cubicBezTo>
                  <a:cubicBezTo>
                    <a:pt x="18227" y="3585"/>
                    <a:pt x="18244" y="3571"/>
                    <a:pt x="18262" y="3552"/>
                  </a:cubicBezTo>
                  <a:cubicBezTo>
                    <a:pt x="18266" y="3549"/>
                    <a:pt x="18270" y="3546"/>
                    <a:pt x="18273" y="3542"/>
                  </a:cubicBezTo>
                  <a:lnTo>
                    <a:pt x="18280" y="3535"/>
                  </a:lnTo>
                  <a:cubicBezTo>
                    <a:pt x="18284" y="3531"/>
                    <a:pt x="18291" y="3527"/>
                    <a:pt x="18295" y="3524"/>
                  </a:cubicBezTo>
                  <a:cubicBezTo>
                    <a:pt x="18313" y="3514"/>
                    <a:pt x="18330" y="3499"/>
                    <a:pt x="18345" y="3488"/>
                  </a:cubicBezTo>
                  <a:cubicBezTo>
                    <a:pt x="18417" y="3437"/>
                    <a:pt x="18482" y="3394"/>
                    <a:pt x="18551" y="3366"/>
                  </a:cubicBezTo>
                  <a:lnTo>
                    <a:pt x="18551" y="3362"/>
                  </a:lnTo>
                  <a:cubicBezTo>
                    <a:pt x="18621" y="3331"/>
                    <a:pt x="18693" y="3313"/>
                    <a:pt x="18773" y="3313"/>
                  </a:cubicBezTo>
                  <a:cubicBezTo>
                    <a:pt x="18787" y="3313"/>
                    <a:pt x="18800" y="3314"/>
                    <a:pt x="18814" y="3315"/>
                  </a:cubicBezTo>
                  <a:cubicBezTo>
                    <a:pt x="18864" y="3230"/>
                    <a:pt x="18855" y="3199"/>
                    <a:pt x="18810" y="3199"/>
                  </a:cubicBezTo>
                  <a:cubicBezTo>
                    <a:pt x="18808" y="3199"/>
                    <a:pt x="18805" y="3199"/>
                    <a:pt x="18802" y="3200"/>
                  </a:cubicBezTo>
                  <a:lnTo>
                    <a:pt x="18810" y="2998"/>
                  </a:lnTo>
                  <a:cubicBezTo>
                    <a:pt x="18842" y="2987"/>
                    <a:pt x="18879" y="2980"/>
                    <a:pt x="18914" y="2977"/>
                  </a:cubicBezTo>
                  <a:lnTo>
                    <a:pt x="19181" y="2940"/>
                  </a:lnTo>
                  <a:lnTo>
                    <a:pt x="18911" y="2671"/>
                  </a:lnTo>
                  <a:cubicBezTo>
                    <a:pt x="18882" y="2641"/>
                    <a:pt x="18860" y="2616"/>
                    <a:pt x="18832" y="2588"/>
                  </a:cubicBezTo>
                  <a:cubicBezTo>
                    <a:pt x="18806" y="2558"/>
                    <a:pt x="18777" y="2530"/>
                    <a:pt x="18745" y="2498"/>
                  </a:cubicBezTo>
                  <a:cubicBezTo>
                    <a:pt x="18684" y="2436"/>
                    <a:pt x="18608" y="2375"/>
                    <a:pt x="18508" y="2313"/>
                  </a:cubicBezTo>
                  <a:lnTo>
                    <a:pt x="18154" y="2101"/>
                  </a:lnTo>
                  <a:lnTo>
                    <a:pt x="18147" y="2130"/>
                  </a:lnTo>
                  <a:cubicBezTo>
                    <a:pt x="18136" y="2126"/>
                    <a:pt x="18129" y="2122"/>
                    <a:pt x="18119" y="2119"/>
                  </a:cubicBezTo>
                  <a:lnTo>
                    <a:pt x="18093" y="2115"/>
                  </a:lnTo>
                  <a:lnTo>
                    <a:pt x="18086" y="2112"/>
                  </a:lnTo>
                  <a:lnTo>
                    <a:pt x="18082" y="2112"/>
                  </a:lnTo>
                  <a:cubicBezTo>
                    <a:pt x="18054" y="2109"/>
                    <a:pt x="18024" y="2109"/>
                    <a:pt x="17992" y="2109"/>
                  </a:cubicBezTo>
                  <a:cubicBezTo>
                    <a:pt x="17959" y="2104"/>
                    <a:pt x="17924" y="2104"/>
                    <a:pt x="17891" y="2097"/>
                  </a:cubicBezTo>
                  <a:cubicBezTo>
                    <a:pt x="17863" y="2090"/>
                    <a:pt x="17833" y="2076"/>
                    <a:pt x="17819" y="2054"/>
                  </a:cubicBezTo>
                  <a:cubicBezTo>
                    <a:pt x="17773" y="2076"/>
                    <a:pt x="17729" y="2083"/>
                    <a:pt x="17700" y="2087"/>
                  </a:cubicBezTo>
                  <a:cubicBezTo>
                    <a:pt x="17668" y="2087"/>
                    <a:pt x="17643" y="2087"/>
                    <a:pt x="17621" y="2083"/>
                  </a:cubicBezTo>
                  <a:cubicBezTo>
                    <a:pt x="17614" y="2082"/>
                    <a:pt x="17606" y="2082"/>
                    <a:pt x="17598" y="2082"/>
                  </a:cubicBezTo>
                  <a:cubicBezTo>
                    <a:pt x="17557" y="2082"/>
                    <a:pt x="17508" y="2092"/>
                    <a:pt x="17391" y="2141"/>
                  </a:cubicBezTo>
                  <a:cubicBezTo>
                    <a:pt x="17535" y="2141"/>
                    <a:pt x="17672" y="2147"/>
                    <a:pt x="17798" y="2162"/>
                  </a:cubicBezTo>
                  <a:cubicBezTo>
                    <a:pt x="17747" y="2162"/>
                    <a:pt x="17686" y="2166"/>
                    <a:pt x="17617" y="2173"/>
                  </a:cubicBezTo>
                  <a:cubicBezTo>
                    <a:pt x="17545" y="2180"/>
                    <a:pt x="17466" y="2191"/>
                    <a:pt x="17376" y="2198"/>
                  </a:cubicBezTo>
                  <a:cubicBezTo>
                    <a:pt x="17289" y="2209"/>
                    <a:pt x="17196" y="2212"/>
                    <a:pt x="17103" y="2217"/>
                  </a:cubicBezTo>
                  <a:cubicBezTo>
                    <a:pt x="17055" y="2220"/>
                    <a:pt x="17008" y="2220"/>
                    <a:pt x="16965" y="2220"/>
                  </a:cubicBezTo>
                  <a:cubicBezTo>
                    <a:pt x="16922" y="2220"/>
                    <a:pt x="16879" y="2217"/>
                    <a:pt x="16843" y="2217"/>
                  </a:cubicBezTo>
                  <a:cubicBezTo>
                    <a:pt x="16810" y="2217"/>
                    <a:pt x="16782" y="2209"/>
                    <a:pt x="16760" y="2205"/>
                  </a:cubicBezTo>
                  <a:cubicBezTo>
                    <a:pt x="16822" y="2191"/>
                    <a:pt x="16922" y="2177"/>
                    <a:pt x="17012" y="2159"/>
                  </a:cubicBezTo>
                  <a:cubicBezTo>
                    <a:pt x="17081" y="2147"/>
                    <a:pt x="17146" y="2141"/>
                    <a:pt x="17196" y="2134"/>
                  </a:cubicBezTo>
                  <a:cubicBezTo>
                    <a:pt x="17193" y="2125"/>
                    <a:pt x="17176" y="2121"/>
                    <a:pt x="17151" y="2121"/>
                  </a:cubicBezTo>
                  <a:cubicBezTo>
                    <a:pt x="17143" y="2121"/>
                    <a:pt x="17134" y="2122"/>
                    <a:pt x="17124" y="2122"/>
                  </a:cubicBezTo>
                  <a:cubicBezTo>
                    <a:pt x="17084" y="2126"/>
                    <a:pt x="17038" y="2130"/>
                    <a:pt x="16995" y="2134"/>
                  </a:cubicBezTo>
                  <a:cubicBezTo>
                    <a:pt x="16977" y="2137"/>
                    <a:pt x="16960" y="2138"/>
                    <a:pt x="16948" y="2138"/>
                  </a:cubicBezTo>
                  <a:cubicBezTo>
                    <a:pt x="16933" y="2138"/>
                    <a:pt x="16925" y="2136"/>
                    <a:pt x="16930" y="2130"/>
                  </a:cubicBezTo>
                  <a:cubicBezTo>
                    <a:pt x="17020" y="2104"/>
                    <a:pt x="17095" y="2090"/>
                    <a:pt x="17156" y="2079"/>
                  </a:cubicBezTo>
                  <a:cubicBezTo>
                    <a:pt x="17218" y="2065"/>
                    <a:pt x="17271" y="2061"/>
                    <a:pt x="17322" y="2058"/>
                  </a:cubicBezTo>
                  <a:cubicBezTo>
                    <a:pt x="17356" y="2056"/>
                    <a:pt x="17391" y="2056"/>
                    <a:pt x="17426" y="2056"/>
                  </a:cubicBezTo>
                  <a:cubicBezTo>
                    <a:pt x="17462" y="2056"/>
                    <a:pt x="17499" y="2056"/>
                    <a:pt x="17538" y="2054"/>
                  </a:cubicBezTo>
                  <a:cubicBezTo>
                    <a:pt x="17614" y="2054"/>
                    <a:pt x="17700" y="2051"/>
                    <a:pt x="17787" y="2032"/>
                  </a:cubicBezTo>
                  <a:cubicBezTo>
                    <a:pt x="17787" y="2014"/>
                    <a:pt x="17765" y="2011"/>
                    <a:pt x="17729" y="2011"/>
                  </a:cubicBezTo>
                  <a:cubicBezTo>
                    <a:pt x="17697" y="2014"/>
                    <a:pt x="17646" y="2018"/>
                    <a:pt x="17607" y="2022"/>
                  </a:cubicBezTo>
                  <a:cubicBezTo>
                    <a:pt x="17582" y="2024"/>
                    <a:pt x="17560" y="2026"/>
                    <a:pt x="17547" y="2026"/>
                  </a:cubicBezTo>
                  <a:cubicBezTo>
                    <a:pt x="17538" y="2026"/>
                    <a:pt x="17533" y="2025"/>
                    <a:pt x="17535" y="2022"/>
                  </a:cubicBezTo>
                  <a:cubicBezTo>
                    <a:pt x="17538" y="2016"/>
                    <a:pt x="17564" y="2006"/>
                    <a:pt x="17619" y="1989"/>
                  </a:cubicBezTo>
                  <a:lnTo>
                    <a:pt x="17619" y="1989"/>
                  </a:lnTo>
                  <a:cubicBezTo>
                    <a:pt x="17509" y="2022"/>
                    <a:pt x="17433" y="2033"/>
                    <a:pt x="17384" y="2036"/>
                  </a:cubicBezTo>
                  <a:cubicBezTo>
                    <a:pt x="17364" y="2038"/>
                    <a:pt x="17349" y="2039"/>
                    <a:pt x="17335" y="2039"/>
                  </a:cubicBezTo>
                  <a:cubicBezTo>
                    <a:pt x="17306" y="2039"/>
                    <a:pt x="17288" y="2035"/>
                    <a:pt x="17264" y="2035"/>
                  </a:cubicBezTo>
                  <a:cubicBezTo>
                    <a:pt x="17259" y="2035"/>
                    <a:pt x="17253" y="2035"/>
                    <a:pt x="17246" y="2036"/>
                  </a:cubicBezTo>
                  <a:cubicBezTo>
                    <a:pt x="17232" y="2036"/>
                    <a:pt x="17218" y="2036"/>
                    <a:pt x="17199" y="2039"/>
                  </a:cubicBezTo>
                  <a:lnTo>
                    <a:pt x="17196" y="2039"/>
                  </a:lnTo>
                  <a:cubicBezTo>
                    <a:pt x="17196" y="2036"/>
                    <a:pt x="17199" y="2032"/>
                    <a:pt x="17199" y="2032"/>
                  </a:cubicBezTo>
                  <a:cubicBezTo>
                    <a:pt x="17203" y="2029"/>
                    <a:pt x="17206" y="2026"/>
                    <a:pt x="17206" y="2022"/>
                  </a:cubicBezTo>
                  <a:cubicBezTo>
                    <a:pt x="17214" y="2007"/>
                    <a:pt x="17199" y="1996"/>
                    <a:pt x="17160" y="1989"/>
                  </a:cubicBezTo>
                  <a:lnTo>
                    <a:pt x="17384" y="1946"/>
                  </a:lnTo>
                  <a:cubicBezTo>
                    <a:pt x="17376" y="1943"/>
                    <a:pt x="17358" y="1936"/>
                    <a:pt x="17351" y="1924"/>
                  </a:cubicBezTo>
                  <a:cubicBezTo>
                    <a:pt x="17344" y="1917"/>
                    <a:pt x="17347" y="1899"/>
                    <a:pt x="17376" y="1881"/>
                  </a:cubicBezTo>
                  <a:cubicBezTo>
                    <a:pt x="17413" y="1888"/>
                    <a:pt x="17452" y="1892"/>
                    <a:pt x="17495" y="1892"/>
                  </a:cubicBezTo>
                  <a:cubicBezTo>
                    <a:pt x="17520" y="1892"/>
                    <a:pt x="17546" y="1891"/>
                    <a:pt x="17574" y="1888"/>
                  </a:cubicBezTo>
                  <a:cubicBezTo>
                    <a:pt x="17535" y="1885"/>
                    <a:pt x="17549" y="1866"/>
                    <a:pt x="17582" y="1849"/>
                  </a:cubicBezTo>
                  <a:cubicBezTo>
                    <a:pt x="17610" y="1831"/>
                    <a:pt x="17665" y="1809"/>
                    <a:pt x="17711" y="1791"/>
                  </a:cubicBezTo>
                  <a:cubicBezTo>
                    <a:pt x="17761" y="1773"/>
                    <a:pt x="17808" y="1758"/>
                    <a:pt x="17841" y="1748"/>
                  </a:cubicBezTo>
                  <a:cubicBezTo>
                    <a:pt x="17873" y="1733"/>
                    <a:pt x="17891" y="1723"/>
                    <a:pt x="17895" y="1705"/>
                  </a:cubicBezTo>
                  <a:lnTo>
                    <a:pt x="17895" y="1705"/>
                  </a:lnTo>
                  <a:cubicBezTo>
                    <a:pt x="17851" y="1733"/>
                    <a:pt x="17819" y="1751"/>
                    <a:pt x="17787" y="1758"/>
                  </a:cubicBezTo>
                  <a:cubicBezTo>
                    <a:pt x="17755" y="1766"/>
                    <a:pt x="17725" y="1770"/>
                    <a:pt x="17693" y="1770"/>
                  </a:cubicBezTo>
                  <a:cubicBezTo>
                    <a:pt x="17665" y="1766"/>
                    <a:pt x="17635" y="1763"/>
                    <a:pt x="17600" y="1763"/>
                  </a:cubicBezTo>
                  <a:cubicBezTo>
                    <a:pt x="17563" y="1763"/>
                    <a:pt x="17524" y="1766"/>
                    <a:pt x="17462" y="1788"/>
                  </a:cubicBezTo>
                  <a:cubicBezTo>
                    <a:pt x="17480" y="1755"/>
                    <a:pt x="17509" y="1726"/>
                    <a:pt x="17538" y="1701"/>
                  </a:cubicBezTo>
                  <a:cubicBezTo>
                    <a:pt x="17570" y="1676"/>
                    <a:pt x="17603" y="1658"/>
                    <a:pt x="17639" y="1643"/>
                  </a:cubicBezTo>
                  <a:cubicBezTo>
                    <a:pt x="17704" y="1618"/>
                    <a:pt x="17773" y="1611"/>
                    <a:pt x="17833" y="1611"/>
                  </a:cubicBezTo>
                  <a:cubicBezTo>
                    <a:pt x="17882" y="1611"/>
                    <a:pt x="17929" y="1616"/>
                    <a:pt x="17972" y="1616"/>
                  </a:cubicBezTo>
                  <a:cubicBezTo>
                    <a:pt x="17982" y="1616"/>
                    <a:pt x="17993" y="1616"/>
                    <a:pt x="18003" y="1615"/>
                  </a:cubicBezTo>
                  <a:cubicBezTo>
                    <a:pt x="18014" y="1615"/>
                    <a:pt x="18024" y="1615"/>
                    <a:pt x="18036" y="1611"/>
                  </a:cubicBezTo>
                  <a:cubicBezTo>
                    <a:pt x="18042" y="1611"/>
                    <a:pt x="18046" y="1607"/>
                    <a:pt x="18054" y="1607"/>
                  </a:cubicBezTo>
                  <a:cubicBezTo>
                    <a:pt x="18057" y="1607"/>
                    <a:pt x="18061" y="1607"/>
                    <a:pt x="18061" y="1604"/>
                  </a:cubicBezTo>
                  <a:cubicBezTo>
                    <a:pt x="18061" y="1604"/>
                    <a:pt x="18061" y="1604"/>
                    <a:pt x="18061" y="1604"/>
                  </a:cubicBezTo>
                  <a:cubicBezTo>
                    <a:pt x="18063" y="1604"/>
                    <a:pt x="18069" y="1596"/>
                    <a:pt x="18075" y="1593"/>
                  </a:cubicBezTo>
                  <a:cubicBezTo>
                    <a:pt x="18082" y="1585"/>
                    <a:pt x="18086" y="1579"/>
                    <a:pt x="18093" y="1572"/>
                  </a:cubicBezTo>
                  <a:cubicBezTo>
                    <a:pt x="18179" y="1474"/>
                    <a:pt x="18277" y="1352"/>
                    <a:pt x="18388" y="1211"/>
                  </a:cubicBezTo>
                  <a:lnTo>
                    <a:pt x="18388" y="1211"/>
                  </a:lnTo>
                  <a:cubicBezTo>
                    <a:pt x="18313" y="1301"/>
                    <a:pt x="18197" y="1427"/>
                    <a:pt x="18114" y="1503"/>
                  </a:cubicBezTo>
                  <a:cubicBezTo>
                    <a:pt x="18089" y="1525"/>
                    <a:pt x="18068" y="1542"/>
                    <a:pt x="18049" y="1557"/>
                  </a:cubicBezTo>
                  <a:cubicBezTo>
                    <a:pt x="18046" y="1560"/>
                    <a:pt x="18039" y="1560"/>
                    <a:pt x="18036" y="1564"/>
                  </a:cubicBezTo>
                  <a:lnTo>
                    <a:pt x="18032" y="1564"/>
                  </a:lnTo>
                  <a:cubicBezTo>
                    <a:pt x="18028" y="1560"/>
                    <a:pt x="18024" y="1560"/>
                    <a:pt x="18021" y="1557"/>
                  </a:cubicBezTo>
                  <a:cubicBezTo>
                    <a:pt x="18017" y="1553"/>
                    <a:pt x="18014" y="1547"/>
                    <a:pt x="18014" y="1542"/>
                  </a:cubicBezTo>
                  <a:lnTo>
                    <a:pt x="18014" y="1535"/>
                  </a:lnTo>
                  <a:cubicBezTo>
                    <a:pt x="18017" y="1528"/>
                    <a:pt x="18021" y="1525"/>
                    <a:pt x="18024" y="1517"/>
                  </a:cubicBezTo>
                  <a:cubicBezTo>
                    <a:pt x="18032" y="1503"/>
                    <a:pt x="18042" y="1489"/>
                    <a:pt x="18054" y="1470"/>
                  </a:cubicBezTo>
                  <a:cubicBezTo>
                    <a:pt x="18162" y="1362"/>
                    <a:pt x="18284" y="1236"/>
                    <a:pt x="18400" y="1121"/>
                  </a:cubicBezTo>
                  <a:cubicBezTo>
                    <a:pt x="18518" y="1002"/>
                    <a:pt x="18633" y="887"/>
                    <a:pt x="18716" y="807"/>
                  </a:cubicBezTo>
                  <a:cubicBezTo>
                    <a:pt x="18835" y="664"/>
                    <a:pt x="18907" y="569"/>
                    <a:pt x="18943" y="519"/>
                  </a:cubicBezTo>
                  <a:cubicBezTo>
                    <a:pt x="18937" y="474"/>
                    <a:pt x="18931" y="457"/>
                    <a:pt x="18923" y="457"/>
                  </a:cubicBezTo>
                  <a:cubicBezTo>
                    <a:pt x="18913" y="457"/>
                    <a:pt x="18902" y="492"/>
                    <a:pt x="18889" y="534"/>
                  </a:cubicBezTo>
                  <a:cubicBezTo>
                    <a:pt x="18835" y="584"/>
                    <a:pt x="18777" y="639"/>
                    <a:pt x="18745" y="664"/>
                  </a:cubicBezTo>
                  <a:cubicBezTo>
                    <a:pt x="18735" y="672"/>
                    <a:pt x="18727" y="676"/>
                    <a:pt x="18723" y="676"/>
                  </a:cubicBezTo>
                  <a:cubicBezTo>
                    <a:pt x="18714" y="676"/>
                    <a:pt x="18722" y="655"/>
                    <a:pt x="18759" y="606"/>
                  </a:cubicBezTo>
                  <a:cubicBezTo>
                    <a:pt x="18781" y="588"/>
                    <a:pt x="18802" y="574"/>
                    <a:pt x="18821" y="556"/>
                  </a:cubicBezTo>
                  <a:cubicBezTo>
                    <a:pt x="18828" y="523"/>
                    <a:pt x="18835" y="494"/>
                    <a:pt x="18839" y="469"/>
                  </a:cubicBezTo>
                  <a:cubicBezTo>
                    <a:pt x="18839" y="454"/>
                    <a:pt x="18842" y="444"/>
                    <a:pt x="18842" y="429"/>
                  </a:cubicBezTo>
                  <a:lnTo>
                    <a:pt x="18842" y="426"/>
                  </a:lnTo>
                  <a:lnTo>
                    <a:pt x="18839" y="423"/>
                  </a:lnTo>
                  <a:lnTo>
                    <a:pt x="18839" y="418"/>
                  </a:lnTo>
                  <a:cubicBezTo>
                    <a:pt x="18835" y="415"/>
                    <a:pt x="18832" y="415"/>
                    <a:pt x="18832" y="411"/>
                  </a:cubicBezTo>
                  <a:cubicBezTo>
                    <a:pt x="18810" y="393"/>
                    <a:pt x="18781" y="379"/>
                    <a:pt x="18745" y="365"/>
                  </a:cubicBezTo>
                  <a:cubicBezTo>
                    <a:pt x="18673" y="339"/>
                    <a:pt x="18565" y="321"/>
                    <a:pt x="18464" y="278"/>
                  </a:cubicBezTo>
                  <a:lnTo>
                    <a:pt x="18616" y="206"/>
                  </a:lnTo>
                  <a:cubicBezTo>
                    <a:pt x="18611" y="202"/>
                    <a:pt x="18611" y="199"/>
                    <a:pt x="18608" y="195"/>
                  </a:cubicBezTo>
                  <a:cubicBezTo>
                    <a:pt x="18429" y="156"/>
                    <a:pt x="18305" y="142"/>
                    <a:pt x="18212" y="142"/>
                  </a:cubicBezTo>
                  <a:cubicBezTo>
                    <a:pt x="18099" y="142"/>
                    <a:pt x="18032" y="163"/>
                    <a:pt x="17971" y="185"/>
                  </a:cubicBezTo>
                  <a:cubicBezTo>
                    <a:pt x="17916" y="202"/>
                    <a:pt x="17863" y="220"/>
                    <a:pt x="17783" y="224"/>
                  </a:cubicBezTo>
                  <a:cubicBezTo>
                    <a:pt x="17763" y="226"/>
                    <a:pt x="17742" y="227"/>
                    <a:pt x="17718" y="227"/>
                  </a:cubicBezTo>
                  <a:cubicBezTo>
                    <a:pt x="17694" y="227"/>
                    <a:pt x="17668" y="226"/>
                    <a:pt x="17639" y="224"/>
                  </a:cubicBezTo>
                  <a:cubicBezTo>
                    <a:pt x="17578" y="220"/>
                    <a:pt x="17506" y="213"/>
                    <a:pt x="17416" y="202"/>
                  </a:cubicBezTo>
                  <a:cubicBezTo>
                    <a:pt x="17495" y="185"/>
                    <a:pt x="17582" y="163"/>
                    <a:pt x="17665" y="145"/>
                  </a:cubicBezTo>
                  <a:cubicBezTo>
                    <a:pt x="17708" y="137"/>
                    <a:pt x="17755" y="127"/>
                    <a:pt x="17798" y="120"/>
                  </a:cubicBezTo>
                  <a:lnTo>
                    <a:pt x="17924" y="102"/>
                  </a:lnTo>
                  <a:cubicBezTo>
                    <a:pt x="17896" y="99"/>
                    <a:pt x="17870" y="96"/>
                    <a:pt x="17842" y="96"/>
                  </a:cubicBezTo>
                  <a:cubicBezTo>
                    <a:pt x="17830" y="96"/>
                    <a:pt x="17818" y="97"/>
                    <a:pt x="17805" y="98"/>
                  </a:cubicBezTo>
                  <a:lnTo>
                    <a:pt x="17682" y="98"/>
                  </a:lnTo>
                  <a:lnTo>
                    <a:pt x="17437" y="102"/>
                  </a:lnTo>
                  <a:cubicBezTo>
                    <a:pt x="17506" y="69"/>
                    <a:pt x="17578" y="33"/>
                    <a:pt x="1765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8222767" y="2117362"/>
              <a:ext cx="5191" cy="3545"/>
            </a:xfrm>
            <a:custGeom>
              <a:avLst/>
              <a:gdLst/>
              <a:ahLst/>
              <a:cxnLst/>
              <a:rect l="l" t="t" r="r" b="b"/>
              <a:pathLst>
                <a:path w="123" h="84" extrusionOk="0">
                  <a:moveTo>
                    <a:pt x="7" y="0"/>
                  </a:moveTo>
                  <a:lnTo>
                    <a:pt x="1" y="12"/>
                  </a:lnTo>
                  <a:lnTo>
                    <a:pt x="119" y="83"/>
                  </a:lnTo>
                  <a:lnTo>
                    <a:pt x="122" y="6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8227916" y="2118290"/>
              <a:ext cx="971" cy="2617"/>
            </a:xfrm>
            <a:custGeom>
              <a:avLst/>
              <a:gdLst/>
              <a:ahLst/>
              <a:cxnLst/>
              <a:rect l="l" t="t" r="r" b="b"/>
              <a:pathLst>
                <a:path w="23" h="62" extrusionOk="0">
                  <a:moveTo>
                    <a:pt x="12" y="0"/>
                  </a:moveTo>
                  <a:lnTo>
                    <a:pt x="0" y="47"/>
                  </a:lnTo>
                  <a:lnTo>
                    <a:pt x="22" y="6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8233993" y="2119050"/>
              <a:ext cx="971" cy="1857"/>
            </a:xfrm>
            <a:custGeom>
              <a:avLst/>
              <a:gdLst/>
              <a:ahLst/>
              <a:cxnLst/>
              <a:rect l="l" t="t" r="r" b="b"/>
              <a:pathLst>
                <a:path w="23" h="44" extrusionOk="0">
                  <a:moveTo>
                    <a:pt x="1" y="0"/>
                  </a:moveTo>
                  <a:lnTo>
                    <a:pt x="8" y="37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8279320" y="1632653"/>
              <a:ext cx="506" cy="2026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4" y="33"/>
                    <a:pt x="1" y="47"/>
                  </a:cubicBezTo>
                  <a:cubicBezTo>
                    <a:pt x="1" y="48"/>
                    <a:pt x="2" y="48"/>
                    <a:pt x="3" y="48"/>
                  </a:cubicBezTo>
                  <a:cubicBezTo>
                    <a:pt x="11" y="48"/>
                    <a:pt x="11" y="27"/>
                    <a:pt x="1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7839597" y="2136354"/>
              <a:ext cx="1055" cy="92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" y="1"/>
                  </a:moveTo>
                  <a:cubicBezTo>
                    <a:pt x="17" y="15"/>
                    <a:pt x="23" y="21"/>
                    <a:pt x="24" y="21"/>
                  </a:cubicBezTo>
                  <a:cubicBezTo>
                    <a:pt x="24" y="21"/>
                    <a:pt x="19" y="15"/>
                    <a:pt x="11" y="4"/>
                  </a:cubicBezTo>
                  <a:cubicBezTo>
                    <a:pt x="8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8278560" y="1592517"/>
              <a:ext cx="211" cy="971"/>
            </a:xfrm>
            <a:custGeom>
              <a:avLst/>
              <a:gdLst/>
              <a:ahLst/>
              <a:cxnLst/>
              <a:rect l="l" t="t" r="r" b="b"/>
              <a:pathLst>
                <a:path w="5" h="23" extrusionOk="0">
                  <a:moveTo>
                    <a:pt x="1" y="22"/>
                  </a:moveTo>
                  <a:cubicBezTo>
                    <a:pt x="1" y="15"/>
                    <a:pt x="1" y="7"/>
                    <a:pt x="4" y="1"/>
                  </a:cubicBezTo>
                  <a:cubicBezTo>
                    <a:pt x="1" y="7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7757679" y="2111580"/>
              <a:ext cx="6415" cy="5824"/>
            </a:xfrm>
            <a:custGeom>
              <a:avLst/>
              <a:gdLst/>
              <a:ahLst/>
              <a:cxnLst/>
              <a:rect l="l" t="t" r="r" b="b"/>
              <a:pathLst>
                <a:path w="152" h="138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25" y="59"/>
                    <a:pt x="151" y="137"/>
                  </a:cubicBezTo>
                  <a:cubicBezTo>
                    <a:pt x="75" y="76"/>
                    <a:pt x="40" y="33"/>
                    <a:pt x="18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8138359" y="2148719"/>
              <a:ext cx="13421" cy="3039"/>
            </a:xfrm>
            <a:custGeom>
              <a:avLst/>
              <a:gdLst/>
              <a:ahLst/>
              <a:cxnLst/>
              <a:rect l="l" t="t" r="r" b="b"/>
              <a:pathLst>
                <a:path w="318" h="72" extrusionOk="0">
                  <a:moveTo>
                    <a:pt x="318" y="0"/>
                  </a:moveTo>
                  <a:lnTo>
                    <a:pt x="220" y="7"/>
                  </a:lnTo>
                  <a:lnTo>
                    <a:pt x="1" y="7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996680" y="2174970"/>
              <a:ext cx="7175" cy="5233"/>
            </a:xfrm>
            <a:custGeom>
              <a:avLst/>
              <a:gdLst/>
              <a:ahLst/>
              <a:cxnLst/>
              <a:rect l="l" t="t" r="r" b="b"/>
              <a:pathLst>
                <a:path w="170" h="124" extrusionOk="0">
                  <a:moveTo>
                    <a:pt x="18" y="1"/>
                  </a:moveTo>
                  <a:lnTo>
                    <a:pt x="0" y="123"/>
                  </a:lnTo>
                  <a:cubicBezTo>
                    <a:pt x="58" y="109"/>
                    <a:pt x="115" y="98"/>
                    <a:pt x="170" y="84"/>
                  </a:cubicBezTo>
                  <a:cubicBezTo>
                    <a:pt x="76" y="59"/>
                    <a:pt x="69" y="37"/>
                    <a:pt x="18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937510" y="2176067"/>
              <a:ext cx="36127" cy="3376"/>
            </a:xfrm>
            <a:custGeom>
              <a:avLst/>
              <a:gdLst/>
              <a:ahLst/>
              <a:cxnLst/>
              <a:rect l="l" t="t" r="r" b="b"/>
              <a:pathLst>
                <a:path w="856" h="80" extrusionOk="0">
                  <a:moveTo>
                    <a:pt x="531" y="1"/>
                  </a:moveTo>
                  <a:cubicBezTo>
                    <a:pt x="491" y="29"/>
                    <a:pt x="1" y="22"/>
                    <a:pt x="451" y="79"/>
                  </a:cubicBezTo>
                  <a:cubicBezTo>
                    <a:pt x="494" y="51"/>
                    <a:pt x="855" y="65"/>
                    <a:pt x="531" y="1"/>
                  </a:cubicBezTo>
                  <a:close/>
                </a:path>
              </a:pathLst>
            </a:custGeom>
            <a:solidFill>
              <a:srgbClr val="F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7778486" y="1548794"/>
              <a:ext cx="86858" cy="93858"/>
            </a:xfrm>
            <a:custGeom>
              <a:avLst/>
              <a:gdLst/>
              <a:ahLst/>
              <a:cxnLst/>
              <a:rect l="l" t="t" r="r" b="b"/>
              <a:pathLst>
                <a:path w="2058" h="2224" extrusionOk="0">
                  <a:moveTo>
                    <a:pt x="1002" y="0"/>
                  </a:moveTo>
                  <a:cubicBezTo>
                    <a:pt x="970" y="0"/>
                    <a:pt x="938" y="2"/>
                    <a:pt x="905" y="6"/>
                  </a:cubicBezTo>
                  <a:cubicBezTo>
                    <a:pt x="375" y="67"/>
                    <a:pt x="1" y="611"/>
                    <a:pt x="72" y="1220"/>
                  </a:cubicBezTo>
                  <a:cubicBezTo>
                    <a:pt x="137" y="1795"/>
                    <a:pt x="567" y="2224"/>
                    <a:pt x="1057" y="2224"/>
                  </a:cubicBezTo>
                  <a:cubicBezTo>
                    <a:pt x="1089" y="2224"/>
                    <a:pt x="1121" y="2222"/>
                    <a:pt x="1153" y="2218"/>
                  </a:cubicBezTo>
                  <a:cubicBezTo>
                    <a:pt x="1683" y="2161"/>
                    <a:pt x="2058" y="1617"/>
                    <a:pt x="1986" y="1004"/>
                  </a:cubicBezTo>
                  <a:cubicBezTo>
                    <a:pt x="1921" y="429"/>
                    <a:pt x="1489" y="0"/>
                    <a:pt x="10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ycare Center by Slidesgo">
  <a:themeElements>
    <a:clrScheme name="Simple Light">
      <a:dk1>
        <a:srgbClr val="26284E"/>
      </a:dk1>
      <a:lt1>
        <a:srgbClr val="FFFFFF"/>
      </a:lt1>
      <a:dk2>
        <a:srgbClr val="981C3E"/>
      </a:dk2>
      <a:lt2>
        <a:srgbClr val="FBBC5D"/>
      </a:lt2>
      <a:accent1>
        <a:srgbClr val="D196B1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PresentationFormat>Presentación en pantalla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23" baseType="lpstr">
      <vt:lpstr>Arial</vt:lpstr>
      <vt:lpstr>Bahiana</vt:lpstr>
      <vt:lpstr>Dosis ExtraLight</vt:lpstr>
      <vt:lpstr>Barrio</vt:lpstr>
      <vt:lpstr>Barlow</vt:lpstr>
      <vt:lpstr>Comfortaa</vt:lpstr>
      <vt:lpstr>Barlow Light</vt:lpstr>
      <vt:lpstr>Roboto Condensed</vt:lpstr>
      <vt:lpstr>Josefin Slab Thin</vt:lpstr>
      <vt:lpstr>Rokkitt Regular</vt:lpstr>
      <vt:lpstr>Oswald Regular</vt:lpstr>
      <vt:lpstr>Fira Sans Condensed Medium</vt:lpstr>
      <vt:lpstr>Squada One</vt:lpstr>
      <vt:lpstr>Ubuntu Condensed</vt:lpstr>
      <vt:lpstr>Christmas presents by Slidesgo</vt:lpstr>
      <vt:lpstr>Daycare Center by Slidesgo</vt:lpstr>
      <vt:lpstr>Escuela normal de educación preescolar</vt:lpstr>
      <vt:lpstr>neurociencia</vt:lpstr>
      <vt:lpstr> Fases del método disciplina sin lágrimas: Conectar y redirigir Disciplina sin lágrimas Daniel j. Siegel y tina payne bryson</vt:lpstr>
      <vt:lpstr>conectar</vt:lpstr>
      <vt:lpstr>Redirigir</vt:lpstr>
      <vt:lpstr>Diapositiva 6</vt:lpstr>
      <vt:lpstr>objetivos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cp:lastModifiedBy>UserOne</cp:lastModifiedBy>
  <cp:revision>1</cp:revision>
  <dcterms:modified xsi:type="dcterms:W3CDTF">2020-12-02T05:07:25Z</dcterms:modified>
</cp:coreProperties>
</file>