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3"/>
    <p:sldMasterId id="214748369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swald Regular"/>
      <p:regular r:id="rId13"/>
      <p:bold r:id="rId14"/>
    </p:embeddedFont>
    <p:embeddedFont>
      <p:font typeface="Ubuntu Condensed"/>
      <p:regular r:id="rId15"/>
    </p:embeddedFont>
    <p:embeddedFont>
      <p:font typeface="Rokkitt Regular"/>
      <p:regular r:id="rId16"/>
      <p:bold r:id="rId17"/>
    </p:embeddedFont>
    <p:embeddedFont>
      <p:font typeface="Fira Sans Condensed Medium"/>
      <p:regular r:id="rId18"/>
      <p:bold r:id="rId19"/>
      <p:italic r:id="rId20"/>
      <p:boldItalic r:id="rId21"/>
    </p:embeddedFont>
    <p:embeddedFont>
      <p:font typeface="Bahiana"/>
      <p:regular r:id="rId22"/>
    </p:embeddedFont>
    <p:embeddedFont>
      <p:font typeface="Squada One"/>
      <p:regular r:id="rId23"/>
    </p:embeddedFont>
    <p:embeddedFont>
      <p:font typeface="Barrio"/>
      <p:regular r:id="rId24"/>
    </p:embeddedFont>
    <p:embeddedFont>
      <p:font typeface="Dosis ExtraLight"/>
      <p:regular r:id="rId25"/>
      <p:bold r:id="rId26"/>
    </p:embeddedFont>
    <p:embeddedFont>
      <p:font typeface="Barlow Light"/>
      <p:regular r:id="rId27"/>
      <p:bold r:id="rId28"/>
      <p:italic r:id="rId29"/>
      <p:boldItalic r:id="rId30"/>
    </p:embeddedFont>
    <p:embeddedFont>
      <p:font typeface="Barlow"/>
      <p:regular r:id="rId31"/>
      <p:bold r:id="rId32"/>
      <p:italic r:id="rId33"/>
      <p:boldItalic r:id="rId34"/>
    </p:embeddedFont>
    <p:embeddedFont>
      <p:font typeface="Comfortaa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CondensedMedium-italic.fntdata"/><Relationship Id="rId22" Type="http://schemas.openxmlformats.org/officeDocument/2006/relationships/font" Target="fonts/Bahiana-regular.fntdata"/><Relationship Id="rId21" Type="http://schemas.openxmlformats.org/officeDocument/2006/relationships/font" Target="fonts/FiraSansCondensedMedium-boldItalic.fntdata"/><Relationship Id="rId24" Type="http://schemas.openxmlformats.org/officeDocument/2006/relationships/font" Target="fonts/Barrio-regular.fntdata"/><Relationship Id="rId23" Type="http://schemas.openxmlformats.org/officeDocument/2006/relationships/font" Target="fonts/SquadaOne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DosisExtraLight-bold.fntdata"/><Relationship Id="rId25" Type="http://schemas.openxmlformats.org/officeDocument/2006/relationships/font" Target="fonts/DosisExtraLight-regular.fntdata"/><Relationship Id="rId28" Type="http://schemas.openxmlformats.org/officeDocument/2006/relationships/font" Target="fonts/BarlowLight-bold.fntdata"/><Relationship Id="rId27" Type="http://schemas.openxmlformats.org/officeDocument/2006/relationships/font" Target="fonts/Barlow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regular.fntdata"/><Relationship Id="rId30" Type="http://schemas.openxmlformats.org/officeDocument/2006/relationships/font" Target="fonts/BarlowLight-boldItalic.fntdata"/><Relationship Id="rId11" Type="http://schemas.openxmlformats.org/officeDocument/2006/relationships/slide" Target="slides/slide6.xml"/><Relationship Id="rId33" Type="http://schemas.openxmlformats.org/officeDocument/2006/relationships/font" Target="fonts/Barlow-italic.fntdata"/><Relationship Id="rId10" Type="http://schemas.openxmlformats.org/officeDocument/2006/relationships/slide" Target="slides/slide5.xml"/><Relationship Id="rId32" Type="http://schemas.openxmlformats.org/officeDocument/2006/relationships/font" Target="fonts/Barlow-bold.fntdata"/><Relationship Id="rId13" Type="http://schemas.openxmlformats.org/officeDocument/2006/relationships/font" Target="fonts/OswaldRegular-regular.fntdata"/><Relationship Id="rId35" Type="http://schemas.openxmlformats.org/officeDocument/2006/relationships/font" Target="fonts/Comfortaa-regular.fntdata"/><Relationship Id="rId12" Type="http://schemas.openxmlformats.org/officeDocument/2006/relationships/slide" Target="slides/slide7.xml"/><Relationship Id="rId34" Type="http://schemas.openxmlformats.org/officeDocument/2006/relationships/font" Target="fonts/Barlow-boldItalic.fntdata"/><Relationship Id="rId15" Type="http://schemas.openxmlformats.org/officeDocument/2006/relationships/font" Target="fonts/UbuntuCondensed-regular.fntdata"/><Relationship Id="rId14" Type="http://schemas.openxmlformats.org/officeDocument/2006/relationships/font" Target="fonts/OswaldRegular-bold.fntdata"/><Relationship Id="rId36" Type="http://schemas.openxmlformats.org/officeDocument/2006/relationships/font" Target="fonts/Comfortaa-bold.fntdata"/><Relationship Id="rId17" Type="http://schemas.openxmlformats.org/officeDocument/2006/relationships/font" Target="fonts/RokkittRegular-bold.fntdata"/><Relationship Id="rId16" Type="http://schemas.openxmlformats.org/officeDocument/2006/relationships/font" Target="fonts/RokkittRegular-regular.fntdata"/><Relationship Id="rId19" Type="http://schemas.openxmlformats.org/officeDocument/2006/relationships/font" Target="fonts/FiraSansCondensedMedium-bold.fntdata"/><Relationship Id="rId18" Type="http://schemas.openxmlformats.org/officeDocument/2006/relationships/font" Target="fonts/FiraSansCondense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643d697d24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643d697d24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aead6475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aead6475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aeb45e5d66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aeb45e5d66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aeb45e5d66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aeb45e5d66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aeb45e5d66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aeb45e5d66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aeb45e5d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aeb45e5d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aeb45e5d66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aeb45e5d66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5568440999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10" name="Google Shape;10;p2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2757450" y="24701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/>
          <p:nvPr>
            <p:ph hasCustomPrompt="1" type="title"/>
          </p:nvPr>
        </p:nvSpPr>
        <p:spPr>
          <a:xfrm>
            <a:off x="720000" y="1321725"/>
            <a:ext cx="770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/>
          <p:nvPr>
            <p:ph idx="1" type="body"/>
          </p:nvPr>
        </p:nvSpPr>
        <p:spPr>
          <a:xfrm>
            <a:off x="720000" y="3170700"/>
            <a:ext cx="77040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indent="-304800" lvl="1" marL="9144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310" name="Google Shape;310;p11"/>
          <p:cNvGrpSpPr/>
          <p:nvPr/>
        </p:nvGrpSpPr>
        <p:grpSpPr>
          <a:xfrm>
            <a:off x="0" y="93575"/>
            <a:ext cx="9144000" cy="5056175"/>
            <a:chOff x="0" y="93575"/>
            <a:chExt cx="9144000" cy="5056175"/>
          </a:xfrm>
        </p:grpSpPr>
        <p:sp>
          <p:nvSpPr>
            <p:cNvPr id="311" name="Google Shape;311;p1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2" name="Google Shape;312;p1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313" name="Google Shape;313;p1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314" name="Google Shape;314;p1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" name="Google Shape;317;p1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" name="Google Shape;318;p1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" name="Google Shape;319;p1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1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1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" name="Google Shape;334;p1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" name="Google Shape;335;p1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6" name="Google Shape;336;p1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BLANK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"/>
          <p:cNvSpPr txBox="1"/>
          <p:nvPr>
            <p:ph idx="1" type="subTitle"/>
          </p:nvPr>
        </p:nvSpPr>
        <p:spPr>
          <a:xfrm>
            <a:off x="4903400" y="2121550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2" name="Google Shape;342;p13"/>
          <p:cNvSpPr txBox="1"/>
          <p:nvPr>
            <p:ph idx="2" type="subTitle"/>
          </p:nvPr>
        </p:nvSpPr>
        <p:spPr>
          <a:xfrm>
            <a:off x="2345713" y="2121550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3" name="Google Shape;343;p13"/>
          <p:cNvSpPr txBox="1"/>
          <p:nvPr>
            <p:ph idx="3" type="subTitle"/>
          </p:nvPr>
        </p:nvSpPr>
        <p:spPr>
          <a:xfrm>
            <a:off x="6518689" y="3659875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4" name="Google Shape;344;p13"/>
          <p:cNvSpPr txBox="1"/>
          <p:nvPr>
            <p:ph idx="4" type="subTitle"/>
          </p:nvPr>
        </p:nvSpPr>
        <p:spPr>
          <a:xfrm>
            <a:off x="730363" y="3659875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5" name="Google Shape;345;p13"/>
          <p:cNvSpPr txBox="1"/>
          <p:nvPr>
            <p:ph type="ctrTitle"/>
          </p:nvPr>
        </p:nvSpPr>
        <p:spPr>
          <a:xfrm>
            <a:off x="2345574" y="1746900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6" name="Google Shape;346;p13"/>
          <p:cNvSpPr txBox="1"/>
          <p:nvPr>
            <p:ph idx="5" type="ctrTitle"/>
          </p:nvPr>
        </p:nvSpPr>
        <p:spPr>
          <a:xfrm>
            <a:off x="4903362" y="1746825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7" name="Google Shape;347;p13"/>
          <p:cNvSpPr txBox="1"/>
          <p:nvPr>
            <p:ph idx="6" type="ctrTitle"/>
          </p:nvPr>
        </p:nvSpPr>
        <p:spPr>
          <a:xfrm>
            <a:off x="730263" y="3285225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8" name="Google Shape;348;p1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3"/>
          <p:cNvSpPr txBox="1"/>
          <p:nvPr>
            <p:ph idx="7" type="ctrTitle"/>
          </p:nvPr>
        </p:nvSpPr>
        <p:spPr>
          <a:xfrm>
            <a:off x="6518712" y="3285150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0" name="Google Shape;350;p13"/>
          <p:cNvSpPr txBox="1"/>
          <p:nvPr>
            <p:ph hasCustomPrompt="1" idx="8" type="title"/>
          </p:nvPr>
        </p:nvSpPr>
        <p:spPr>
          <a:xfrm>
            <a:off x="2335338" y="1305275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/>
          <p:nvPr>
            <p:ph hasCustomPrompt="1" idx="9" type="title"/>
          </p:nvPr>
        </p:nvSpPr>
        <p:spPr>
          <a:xfrm>
            <a:off x="4893163" y="1305275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/>
          <p:nvPr>
            <p:ph hasCustomPrompt="1" idx="13" type="title"/>
          </p:nvPr>
        </p:nvSpPr>
        <p:spPr>
          <a:xfrm>
            <a:off x="719989" y="2843600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/>
          <p:nvPr>
            <p:ph hasCustomPrompt="1" idx="14" type="title"/>
          </p:nvPr>
        </p:nvSpPr>
        <p:spPr>
          <a:xfrm>
            <a:off x="6508513" y="2843600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4" name="Google Shape;354;p13"/>
          <p:cNvSpPr txBox="1"/>
          <p:nvPr>
            <p:ph idx="15" type="subTitle"/>
          </p:nvPr>
        </p:nvSpPr>
        <p:spPr>
          <a:xfrm>
            <a:off x="3624426" y="3659875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55" name="Google Shape;355;p13"/>
          <p:cNvSpPr txBox="1"/>
          <p:nvPr>
            <p:ph idx="16" type="ctrTitle"/>
          </p:nvPr>
        </p:nvSpPr>
        <p:spPr>
          <a:xfrm>
            <a:off x="3624450" y="3285150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6" name="Google Shape;356;p13"/>
          <p:cNvSpPr txBox="1"/>
          <p:nvPr>
            <p:ph hasCustomPrompt="1" idx="17" type="title"/>
          </p:nvPr>
        </p:nvSpPr>
        <p:spPr>
          <a:xfrm>
            <a:off x="3614250" y="2843600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358" name="Google Shape;358;p13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2" name="Google Shape;382;p14"/>
          <p:cNvSpPr txBox="1"/>
          <p:nvPr>
            <p:ph idx="1" type="subTitle"/>
          </p:nvPr>
        </p:nvSpPr>
        <p:spPr>
          <a:xfrm>
            <a:off x="752325" y="3068997"/>
            <a:ext cx="2057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3" name="Google Shape;383;p14"/>
          <p:cNvSpPr txBox="1"/>
          <p:nvPr>
            <p:ph idx="2" type="subTitle"/>
          </p:nvPr>
        </p:nvSpPr>
        <p:spPr>
          <a:xfrm>
            <a:off x="752325" y="2546100"/>
            <a:ext cx="20577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84" name="Google Shape;384;p14"/>
          <p:cNvSpPr txBox="1"/>
          <p:nvPr>
            <p:ph idx="3" type="subTitle"/>
          </p:nvPr>
        </p:nvSpPr>
        <p:spPr>
          <a:xfrm>
            <a:off x="3543150" y="3068997"/>
            <a:ext cx="2057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5" name="Google Shape;385;p14"/>
          <p:cNvSpPr txBox="1"/>
          <p:nvPr>
            <p:ph idx="4" type="subTitle"/>
          </p:nvPr>
        </p:nvSpPr>
        <p:spPr>
          <a:xfrm>
            <a:off x="3543150" y="2546200"/>
            <a:ext cx="20577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86" name="Google Shape;386;p14"/>
          <p:cNvSpPr txBox="1"/>
          <p:nvPr>
            <p:ph idx="5" type="subTitle"/>
          </p:nvPr>
        </p:nvSpPr>
        <p:spPr>
          <a:xfrm>
            <a:off x="6333975" y="3068997"/>
            <a:ext cx="2057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7" name="Google Shape;387;p14"/>
          <p:cNvSpPr txBox="1"/>
          <p:nvPr>
            <p:ph idx="6" type="subTitle"/>
          </p:nvPr>
        </p:nvSpPr>
        <p:spPr>
          <a:xfrm>
            <a:off x="6333975" y="2546200"/>
            <a:ext cx="20577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88" name="Google Shape;388;p14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1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3" name="Google Shape;413;p14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BLANK_1_1_2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" name="Google Shape;418;p1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19" name="Google Shape;419;p1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20" name="Google Shape;420;p1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2" name="Google Shape;442;p1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15"/>
          <p:cNvSpPr txBox="1"/>
          <p:nvPr>
            <p:ph type="title"/>
          </p:nvPr>
        </p:nvSpPr>
        <p:spPr>
          <a:xfrm>
            <a:off x="720000" y="1233175"/>
            <a:ext cx="57606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6" name="Google Shape;446;p15"/>
          <p:cNvSpPr txBox="1"/>
          <p:nvPr>
            <p:ph idx="1" type="subTitle"/>
          </p:nvPr>
        </p:nvSpPr>
        <p:spPr>
          <a:xfrm>
            <a:off x="720000" y="2803075"/>
            <a:ext cx="3852000" cy="18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/>
          <p:nvPr>
            <p:ph idx="1" type="subTitle"/>
          </p:nvPr>
        </p:nvSpPr>
        <p:spPr>
          <a:xfrm>
            <a:off x="1609475" y="1590050"/>
            <a:ext cx="2572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49" name="Google Shape;449;p16"/>
          <p:cNvSpPr txBox="1"/>
          <p:nvPr>
            <p:ph idx="2" type="subTitle"/>
          </p:nvPr>
        </p:nvSpPr>
        <p:spPr>
          <a:xfrm>
            <a:off x="4961675" y="1574175"/>
            <a:ext cx="2572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50" name="Google Shape;450;p16"/>
          <p:cNvSpPr txBox="1"/>
          <p:nvPr>
            <p:ph hasCustomPrompt="1" type="title"/>
          </p:nvPr>
        </p:nvSpPr>
        <p:spPr>
          <a:xfrm>
            <a:off x="1443163" y="1015325"/>
            <a:ext cx="29055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1" name="Google Shape;451;p16"/>
          <p:cNvSpPr txBox="1"/>
          <p:nvPr>
            <p:ph hasCustomPrompt="1" idx="3" type="title"/>
          </p:nvPr>
        </p:nvSpPr>
        <p:spPr>
          <a:xfrm>
            <a:off x="4795325" y="1015325"/>
            <a:ext cx="29055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2" name="Google Shape;452;p16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54" name="Google Shape;454;p1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7" name="Google Shape;477;p1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"/>
          <p:cNvSpPr/>
          <p:nvPr/>
        </p:nvSpPr>
        <p:spPr>
          <a:xfrm>
            <a:off x="0" y="421020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7"/>
          <p:cNvSpPr txBox="1"/>
          <p:nvPr>
            <p:ph type="title"/>
          </p:nvPr>
        </p:nvSpPr>
        <p:spPr>
          <a:xfrm>
            <a:off x="734375" y="1664025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3" name="Google Shape;483;p17"/>
          <p:cNvSpPr txBox="1"/>
          <p:nvPr>
            <p:ph idx="1" type="subTitle"/>
          </p:nvPr>
        </p:nvSpPr>
        <p:spPr>
          <a:xfrm>
            <a:off x="710225" y="2326475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4" name="Google Shape;484;p17"/>
          <p:cNvSpPr txBox="1"/>
          <p:nvPr>
            <p:ph idx="2" type="title"/>
          </p:nvPr>
        </p:nvSpPr>
        <p:spPr>
          <a:xfrm>
            <a:off x="6079078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5" name="Google Shape;485;p17"/>
          <p:cNvSpPr txBox="1"/>
          <p:nvPr>
            <p:ph idx="3" type="subTitle"/>
          </p:nvPr>
        </p:nvSpPr>
        <p:spPr>
          <a:xfrm>
            <a:off x="6103250" y="2326475"/>
            <a:ext cx="23088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6" name="Google Shape;486;p17"/>
          <p:cNvSpPr txBox="1"/>
          <p:nvPr>
            <p:ph idx="4" type="title"/>
          </p:nvPr>
        </p:nvSpPr>
        <p:spPr>
          <a:xfrm>
            <a:off x="3393819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7" name="Google Shape;487;p17"/>
          <p:cNvSpPr txBox="1"/>
          <p:nvPr>
            <p:ph idx="5" type="subTitle"/>
          </p:nvPr>
        </p:nvSpPr>
        <p:spPr>
          <a:xfrm>
            <a:off x="3393825" y="3938050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8" name="Google Shape;488;p17"/>
          <p:cNvSpPr txBox="1"/>
          <p:nvPr>
            <p:ph idx="6" type="title"/>
          </p:nvPr>
        </p:nvSpPr>
        <p:spPr>
          <a:xfrm>
            <a:off x="3393819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9" name="Google Shape;489;p17"/>
          <p:cNvSpPr txBox="1"/>
          <p:nvPr>
            <p:ph idx="7" type="subTitle"/>
          </p:nvPr>
        </p:nvSpPr>
        <p:spPr>
          <a:xfrm>
            <a:off x="3393825" y="2326475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90" name="Google Shape;490;p17"/>
          <p:cNvSpPr txBox="1"/>
          <p:nvPr>
            <p:ph idx="8" type="title"/>
          </p:nvPr>
        </p:nvSpPr>
        <p:spPr>
          <a:xfrm>
            <a:off x="734375" y="3275600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1" name="Google Shape;491;p17"/>
          <p:cNvSpPr txBox="1"/>
          <p:nvPr>
            <p:ph idx="9" type="subTitle"/>
          </p:nvPr>
        </p:nvSpPr>
        <p:spPr>
          <a:xfrm>
            <a:off x="710225" y="3938050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92" name="Google Shape;492;p17"/>
          <p:cNvSpPr txBox="1"/>
          <p:nvPr>
            <p:ph idx="13" type="title"/>
          </p:nvPr>
        </p:nvSpPr>
        <p:spPr>
          <a:xfrm>
            <a:off x="6079078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p17"/>
          <p:cNvSpPr txBox="1"/>
          <p:nvPr>
            <p:ph idx="14" type="subTitle"/>
          </p:nvPr>
        </p:nvSpPr>
        <p:spPr>
          <a:xfrm>
            <a:off x="6103250" y="3938050"/>
            <a:ext cx="23088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494" name="Google Shape;494;p17"/>
          <p:cNvGrpSpPr/>
          <p:nvPr/>
        </p:nvGrpSpPr>
        <p:grpSpPr>
          <a:xfrm>
            <a:off x="282950" y="87325"/>
            <a:ext cx="8731325" cy="4857400"/>
            <a:chOff x="282850" y="93575"/>
            <a:chExt cx="8731325" cy="4857400"/>
          </a:xfrm>
        </p:grpSpPr>
        <p:grpSp>
          <p:nvGrpSpPr>
            <p:cNvPr id="495" name="Google Shape;495;p1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8" name="Google Shape;518;p1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17"/>
          <p:cNvSpPr txBox="1"/>
          <p:nvPr>
            <p:ph idx="15"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 txBox="1"/>
          <p:nvPr>
            <p:ph type="title"/>
          </p:nvPr>
        </p:nvSpPr>
        <p:spPr>
          <a:xfrm>
            <a:off x="1742775" y="168462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3" name="Google Shape;523;p18"/>
          <p:cNvSpPr txBox="1"/>
          <p:nvPr>
            <p:ph idx="1" type="subTitle"/>
          </p:nvPr>
        </p:nvSpPr>
        <p:spPr>
          <a:xfrm>
            <a:off x="1367325" y="2028331"/>
            <a:ext cx="2592300" cy="4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4" name="Google Shape;524;p18"/>
          <p:cNvSpPr txBox="1"/>
          <p:nvPr>
            <p:ph idx="2" type="title"/>
          </p:nvPr>
        </p:nvSpPr>
        <p:spPr>
          <a:xfrm>
            <a:off x="5559827" y="3714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5" name="Google Shape;525;p18"/>
          <p:cNvSpPr txBox="1"/>
          <p:nvPr>
            <p:ph idx="3" type="subTitle"/>
          </p:nvPr>
        </p:nvSpPr>
        <p:spPr>
          <a:xfrm>
            <a:off x="5184375" y="4062458"/>
            <a:ext cx="25923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6" name="Google Shape;526;p18"/>
          <p:cNvSpPr txBox="1"/>
          <p:nvPr>
            <p:ph idx="4" type="title"/>
          </p:nvPr>
        </p:nvSpPr>
        <p:spPr>
          <a:xfrm>
            <a:off x="5559827" y="168462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7" name="Google Shape;527;p18"/>
          <p:cNvSpPr txBox="1"/>
          <p:nvPr>
            <p:ph idx="5" type="subTitle"/>
          </p:nvPr>
        </p:nvSpPr>
        <p:spPr>
          <a:xfrm>
            <a:off x="5184375" y="2028331"/>
            <a:ext cx="2592300" cy="4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8" name="Google Shape;528;p18"/>
          <p:cNvSpPr txBox="1"/>
          <p:nvPr>
            <p:ph idx="6" type="title"/>
          </p:nvPr>
        </p:nvSpPr>
        <p:spPr>
          <a:xfrm>
            <a:off x="1742775" y="3714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9" name="Google Shape;529;p18"/>
          <p:cNvSpPr txBox="1"/>
          <p:nvPr>
            <p:ph idx="7" type="subTitle"/>
          </p:nvPr>
        </p:nvSpPr>
        <p:spPr>
          <a:xfrm>
            <a:off x="1367325" y="4062458"/>
            <a:ext cx="25923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30" name="Google Shape;530;p18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1" name="Google Shape;531;p1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32" name="Google Shape;532;p1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33" name="Google Shape;533;p1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5" name="Google Shape;555;p18"/>
          <p:cNvSpPr txBox="1"/>
          <p:nvPr>
            <p:ph idx="8"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">
  <p:cSld name="SECTION_HEADER_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/>
          <p:nvPr>
            <p:ph type="title"/>
          </p:nvPr>
        </p:nvSpPr>
        <p:spPr>
          <a:xfrm>
            <a:off x="5294863" y="2500075"/>
            <a:ext cx="297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8" name="Google Shape;558;p19"/>
          <p:cNvSpPr txBox="1"/>
          <p:nvPr>
            <p:ph idx="1" type="subTitle"/>
          </p:nvPr>
        </p:nvSpPr>
        <p:spPr>
          <a:xfrm>
            <a:off x="4637563" y="31989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9" name="Google Shape;559;p19"/>
          <p:cNvSpPr txBox="1"/>
          <p:nvPr>
            <p:ph hasCustomPrompt="1" idx="2" type="title"/>
          </p:nvPr>
        </p:nvSpPr>
        <p:spPr>
          <a:xfrm>
            <a:off x="5961463" y="1038200"/>
            <a:ext cx="2305200" cy="13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" name="Google Shape;560;p19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19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62" name="Google Shape;562;p19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63" name="Google Shape;563;p19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19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5" name="Google Shape;585;p19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BLANK_1_1_1_1_1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/>
          <p:nvPr>
            <p:ph type="title"/>
          </p:nvPr>
        </p:nvSpPr>
        <p:spPr>
          <a:xfrm>
            <a:off x="2934650" y="18108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3" name="Google Shape;593;p20"/>
          <p:cNvSpPr txBox="1"/>
          <p:nvPr>
            <p:ph idx="1" type="subTitle"/>
          </p:nvPr>
        </p:nvSpPr>
        <p:spPr>
          <a:xfrm>
            <a:off x="2360975" y="3168745"/>
            <a:ext cx="1923900" cy="888300"/>
          </a:xfrm>
          <a:prstGeom prst="rect">
            <a:avLst/>
          </a:prstGeom>
        </p:spPr>
        <p:txBody>
          <a:bodyPr anchorCtr="0" anchor="t" bIns="91425" lIns="91425" spcFirstLastPara="1" rIns="7200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4" name="Google Shape;594;p20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20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96" name="Google Shape;596;p2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97" name="Google Shape;597;p2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9" name="Google Shape;619;p2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title"/>
          </p:nvPr>
        </p:nvSpPr>
        <p:spPr>
          <a:xfrm>
            <a:off x="3086088" y="2500075"/>
            <a:ext cx="297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3"/>
          <p:cNvSpPr txBox="1"/>
          <p:nvPr>
            <p:ph idx="1" type="subTitle"/>
          </p:nvPr>
        </p:nvSpPr>
        <p:spPr>
          <a:xfrm>
            <a:off x="2757438" y="31989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3"/>
          <p:cNvSpPr txBox="1"/>
          <p:nvPr>
            <p:ph hasCustomPrompt="1" idx="2" type="title"/>
          </p:nvPr>
        </p:nvSpPr>
        <p:spPr>
          <a:xfrm>
            <a:off x="3419388" y="1225525"/>
            <a:ext cx="2305200" cy="13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" name="Google Shape;65;p3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1_1_1_1_1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1"/>
          <p:cNvGrpSpPr/>
          <p:nvPr/>
        </p:nvGrpSpPr>
        <p:grpSpPr>
          <a:xfrm>
            <a:off x="0" y="93575"/>
            <a:ext cx="9144000" cy="5056175"/>
            <a:chOff x="0" y="93575"/>
            <a:chExt cx="9144000" cy="5056175"/>
          </a:xfrm>
        </p:grpSpPr>
        <p:sp>
          <p:nvSpPr>
            <p:cNvPr id="623" name="Google Shape;623;p2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4" name="Google Shape;624;p2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625" name="Google Shape;625;p2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626" name="Google Shape;626;p2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2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2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2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2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2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2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2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2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2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2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2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2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2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2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2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2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2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2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2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2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2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8" name="Google Shape;648;p2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51" name="Google Shape;651;p21"/>
          <p:cNvSpPr txBox="1"/>
          <p:nvPr>
            <p:ph type="title"/>
          </p:nvPr>
        </p:nvSpPr>
        <p:spPr>
          <a:xfrm>
            <a:off x="5238250" y="18108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i="0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52" name="Google Shape;652;p21"/>
          <p:cNvSpPr txBox="1"/>
          <p:nvPr>
            <p:ph idx="1" type="subTitle"/>
          </p:nvPr>
        </p:nvSpPr>
        <p:spPr>
          <a:xfrm>
            <a:off x="5238250" y="3168745"/>
            <a:ext cx="1923900" cy="888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55" name="Google Shape;655;p22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6" name="Google Shape;656;p2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57" name="Google Shape;657;p2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9" name="Google Shape;679;p22"/>
          <p:cNvSpPr txBox="1"/>
          <p:nvPr>
            <p:ph type="ctrTitle"/>
          </p:nvPr>
        </p:nvSpPr>
        <p:spPr>
          <a:xfrm>
            <a:off x="2625300" y="148790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0" name="Google Shape;680;p22"/>
          <p:cNvSpPr txBox="1"/>
          <p:nvPr>
            <p:ph idx="1" type="subTitle"/>
          </p:nvPr>
        </p:nvSpPr>
        <p:spPr>
          <a:xfrm>
            <a:off x="2757450" y="19367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1" name="Google Shape;681;p22"/>
          <p:cNvSpPr txBox="1"/>
          <p:nvPr/>
        </p:nvSpPr>
        <p:spPr>
          <a:xfrm>
            <a:off x="2837550" y="3818700"/>
            <a:ext cx="3468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CREDITS: This presentation template was created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including icons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and infographics &amp; images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design">
  <p:cSld name="TITLE_1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3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84" name="Google Shape;684;p23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5" name="Google Shape;685;p23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86" name="Google Shape;686;p2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3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design 1">
  <p:cSld name="TITLE_1_1_2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/>
          <p:nvPr/>
        </p:nvSpPr>
        <p:spPr>
          <a:xfrm>
            <a:off x="-47575" y="482375"/>
            <a:ext cx="9239157" cy="4661128"/>
          </a:xfrm>
          <a:custGeom>
            <a:rect b="b" l="l" r="r" t="t"/>
            <a:pathLst>
              <a:path extrusionOk="0" h="144632" w="286042">
                <a:moveTo>
                  <a:pt x="37439" y="0"/>
                </a:moveTo>
                <a:lnTo>
                  <a:pt x="17749" y="12622"/>
                </a:lnTo>
                <a:lnTo>
                  <a:pt x="22089" y="13453"/>
                </a:lnTo>
                <a:lnTo>
                  <a:pt x="7739" y="22089"/>
                </a:lnTo>
                <a:lnTo>
                  <a:pt x="11526" y="23493"/>
                </a:lnTo>
                <a:cubicBezTo>
                  <a:pt x="10540" y="24390"/>
                  <a:pt x="961" y="28857"/>
                  <a:pt x="0" y="29740"/>
                </a:cubicBezTo>
                <a:lnTo>
                  <a:pt x="995" y="144631"/>
                </a:lnTo>
                <a:lnTo>
                  <a:pt x="285649" y="144631"/>
                </a:lnTo>
                <a:cubicBezTo>
                  <a:pt x="286041" y="139524"/>
                  <a:pt x="285051" y="9083"/>
                  <a:pt x="285051" y="9083"/>
                </a:cubicBezTo>
                <a:lnTo>
                  <a:pt x="272215" y="79341"/>
                </a:lnTo>
                <a:lnTo>
                  <a:pt x="261855" y="67728"/>
                </a:lnTo>
                <a:lnTo>
                  <a:pt x="265044" y="67709"/>
                </a:lnTo>
                <a:lnTo>
                  <a:pt x="247630" y="45727"/>
                </a:lnTo>
                <a:lnTo>
                  <a:pt x="251500" y="45727"/>
                </a:lnTo>
                <a:lnTo>
                  <a:pt x="232833" y="15429"/>
                </a:lnTo>
                <a:lnTo>
                  <a:pt x="228983" y="55422"/>
                </a:lnTo>
                <a:lnTo>
                  <a:pt x="232217" y="53480"/>
                </a:lnTo>
                <a:lnTo>
                  <a:pt x="226682" y="79267"/>
                </a:lnTo>
                <a:lnTo>
                  <a:pt x="229212" y="78487"/>
                </a:lnTo>
                <a:lnTo>
                  <a:pt x="225862" y="87783"/>
                </a:lnTo>
                <a:lnTo>
                  <a:pt x="222517" y="83351"/>
                </a:lnTo>
                <a:lnTo>
                  <a:pt x="224027" y="83351"/>
                </a:lnTo>
                <a:lnTo>
                  <a:pt x="216171" y="68010"/>
                </a:lnTo>
                <a:lnTo>
                  <a:pt x="218701" y="68350"/>
                </a:lnTo>
                <a:lnTo>
                  <a:pt x="218701" y="68350"/>
                </a:lnTo>
                <a:lnTo>
                  <a:pt x="210608" y="50931"/>
                </a:lnTo>
                <a:lnTo>
                  <a:pt x="207706" y="71801"/>
                </a:lnTo>
                <a:lnTo>
                  <a:pt x="209895" y="70389"/>
                </a:lnTo>
                <a:lnTo>
                  <a:pt x="209895" y="70389"/>
                </a:lnTo>
                <a:lnTo>
                  <a:pt x="205545" y="87327"/>
                </a:lnTo>
                <a:lnTo>
                  <a:pt x="207473" y="86744"/>
                </a:lnTo>
                <a:lnTo>
                  <a:pt x="203254" y="103779"/>
                </a:lnTo>
                <a:lnTo>
                  <a:pt x="203186" y="104255"/>
                </a:lnTo>
                <a:lnTo>
                  <a:pt x="202637" y="101696"/>
                </a:lnTo>
                <a:lnTo>
                  <a:pt x="196807" y="82045"/>
                </a:lnTo>
                <a:lnTo>
                  <a:pt x="196807" y="82045"/>
                </a:lnTo>
                <a:cubicBezTo>
                  <a:pt x="196807" y="82045"/>
                  <a:pt x="197889" y="82511"/>
                  <a:pt x="198578" y="82798"/>
                </a:cubicBezTo>
                <a:lnTo>
                  <a:pt x="197204" y="76394"/>
                </a:lnTo>
                <a:cubicBezTo>
                  <a:pt x="195112" y="69141"/>
                  <a:pt x="192068" y="58514"/>
                  <a:pt x="192068" y="58514"/>
                </a:cubicBezTo>
                <a:lnTo>
                  <a:pt x="192068" y="58514"/>
                </a:lnTo>
                <a:lnTo>
                  <a:pt x="193428" y="58796"/>
                </a:lnTo>
                <a:lnTo>
                  <a:pt x="188345" y="35109"/>
                </a:lnTo>
                <a:lnTo>
                  <a:pt x="183693" y="60125"/>
                </a:lnTo>
                <a:lnTo>
                  <a:pt x="185243" y="59635"/>
                </a:lnTo>
                <a:lnTo>
                  <a:pt x="182694" y="65496"/>
                </a:lnTo>
                <a:lnTo>
                  <a:pt x="175149" y="106076"/>
                </a:lnTo>
                <a:lnTo>
                  <a:pt x="162120" y="54994"/>
                </a:lnTo>
                <a:lnTo>
                  <a:pt x="139278" y="109988"/>
                </a:lnTo>
                <a:lnTo>
                  <a:pt x="135947" y="64262"/>
                </a:lnTo>
                <a:lnTo>
                  <a:pt x="139758" y="63276"/>
                </a:lnTo>
                <a:lnTo>
                  <a:pt x="137676" y="53159"/>
                </a:lnTo>
                <a:lnTo>
                  <a:pt x="137676" y="53159"/>
                </a:lnTo>
                <a:lnTo>
                  <a:pt x="139366" y="54159"/>
                </a:lnTo>
                <a:lnTo>
                  <a:pt x="135894" y="38745"/>
                </a:lnTo>
                <a:lnTo>
                  <a:pt x="136982" y="39328"/>
                </a:lnTo>
                <a:lnTo>
                  <a:pt x="132875" y="22030"/>
                </a:lnTo>
                <a:lnTo>
                  <a:pt x="128427" y="39973"/>
                </a:lnTo>
                <a:lnTo>
                  <a:pt x="130350" y="39332"/>
                </a:lnTo>
                <a:lnTo>
                  <a:pt x="130350" y="39332"/>
                </a:lnTo>
                <a:lnTo>
                  <a:pt x="127952" y="46309"/>
                </a:lnTo>
                <a:lnTo>
                  <a:pt x="124752" y="54810"/>
                </a:lnTo>
                <a:lnTo>
                  <a:pt x="124752" y="54810"/>
                </a:lnTo>
                <a:lnTo>
                  <a:pt x="126379" y="54606"/>
                </a:lnTo>
                <a:lnTo>
                  <a:pt x="123117" y="61422"/>
                </a:lnTo>
                <a:lnTo>
                  <a:pt x="110421" y="112697"/>
                </a:lnTo>
                <a:lnTo>
                  <a:pt x="108950" y="55819"/>
                </a:lnTo>
                <a:lnTo>
                  <a:pt x="78259" y="100148"/>
                </a:lnTo>
                <a:lnTo>
                  <a:pt x="88342" y="26682"/>
                </a:lnTo>
                <a:lnTo>
                  <a:pt x="49397" y="95935"/>
                </a:lnTo>
                <a:lnTo>
                  <a:pt x="49397" y="95935"/>
                </a:lnTo>
                <a:lnTo>
                  <a:pt x="55582" y="62675"/>
                </a:lnTo>
                <a:lnTo>
                  <a:pt x="25895" y="81976"/>
                </a:lnTo>
                <a:lnTo>
                  <a:pt x="37114" y="54756"/>
                </a:lnTo>
                <a:lnTo>
                  <a:pt x="41076" y="55922"/>
                </a:lnTo>
                <a:lnTo>
                  <a:pt x="42989" y="45606"/>
                </a:lnTo>
                <a:lnTo>
                  <a:pt x="44504" y="47470"/>
                </a:lnTo>
                <a:lnTo>
                  <a:pt x="45868" y="35803"/>
                </a:lnTo>
                <a:lnTo>
                  <a:pt x="47009" y="37206"/>
                </a:lnTo>
                <a:lnTo>
                  <a:pt x="49664" y="24308"/>
                </a:lnTo>
                <a:lnTo>
                  <a:pt x="49552" y="24390"/>
                </a:lnTo>
                <a:lnTo>
                  <a:pt x="38313" y="32716"/>
                </a:lnTo>
                <a:lnTo>
                  <a:pt x="40702" y="33085"/>
                </a:lnTo>
                <a:lnTo>
                  <a:pt x="29677" y="40318"/>
                </a:lnTo>
                <a:lnTo>
                  <a:pt x="32469" y="40979"/>
                </a:lnTo>
                <a:lnTo>
                  <a:pt x="21268" y="50101"/>
                </a:lnTo>
                <a:lnTo>
                  <a:pt x="22312" y="50407"/>
                </a:lnTo>
                <a:cubicBezTo>
                  <a:pt x="19677" y="52800"/>
                  <a:pt x="17069" y="55111"/>
                  <a:pt x="14608" y="57213"/>
                </a:cubicBezTo>
                <a:lnTo>
                  <a:pt x="17084" y="51008"/>
                </a:lnTo>
                <a:lnTo>
                  <a:pt x="18530" y="51129"/>
                </a:lnTo>
                <a:lnTo>
                  <a:pt x="24672" y="31992"/>
                </a:lnTo>
                <a:lnTo>
                  <a:pt x="26327" y="35178"/>
                </a:lnTo>
                <a:lnTo>
                  <a:pt x="29673" y="19467"/>
                </a:lnTo>
                <a:lnTo>
                  <a:pt x="31546" y="23307"/>
                </a:lnTo>
                <a:lnTo>
                  <a:pt x="37439" y="0"/>
                </a:lnTo>
                <a:close/>
              </a:path>
            </a:pathLst>
          </a:cu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design 2">
  <p:cSld name="TITLE_1_1_1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282850" y="346600"/>
            <a:ext cx="8731325" cy="3491050"/>
            <a:chOff x="282850" y="346600"/>
            <a:chExt cx="8731325" cy="3491050"/>
          </a:xfrm>
        </p:grpSpPr>
        <p:sp>
          <p:nvSpPr>
            <p:cNvPr id="712" name="Google Shape;712;p25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314950" y="2723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306700" y="8495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6386525" y="29981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205850" y="1487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96650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647100" y="17939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796225" y="10240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672225" y="16492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187975" y="3755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ONLY_1_1_2_1">
    <p:bg>
      <p:bgPr>
        <a:noFill/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6"/>
          <p:cNvSpPr txBox="1"/>
          <p:nvPr>
            <p:ph type="ctrTitle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">
  <p:cSld name="TITLE_ONLY_1_2_1_1_1_1_2_1">
    <p:bg>
      <p:bgPr>
        <a:noFill/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27"/>
          <p:cNvGrpSpPr/>
          <p:nvPr/>
        </p:nvGrpSpPr>
        <p:grpSpPr>
          <a:xfrm>
            <a:off x="4287875" y="406774"/>
            <a:ext cx="4340850" cy="4128139"/>
            <a:chOff x="4287875" y="406799"/>
            <a:chExt cx="4340850" cy="4128139"/>
          </a:xfrm>
        </p:grpSpPr>
        <p:grpSp>
          <p:nvGrpSpPr>
            <p:cNvPr id="738" name="Google Shape;738;p27"/>
            <p:cNvGrpSpPr/>
            <p:nvPr/>
          </p:nvGrpSpPr>
          <p:grpSpPr>
            <a:xfrm>
              <a:off x="5005700" y="406799"/>
              <a:ext cx="3623025" cy="4128139"/>
              <a:chOff x="5005700" y="406799"/>
              <a:chExt cx="3623025" cy="4128139"/>
            </a:xfrm>
          </p:grpSpPr>
          <p:sp>
            <p:nvSpPr>
              <p:cNvPr id="739" name="Google Shape;739;p27"/>
              <p:cNvSpPr/>
              <p:nvPr/>
            </p:nvSpPr>
            <p:spPr>
              <a:xfrm rot="5400000">
                <a:off x="6547056" y="2453269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rot="-5400000">
                <a:off x="4899956" y="2453269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rot="-5400000">
                <a:off x="6547056" y="512544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rot="5400000">
                <a:off x="4899956" y="512544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3" name="Google Shape;743;p27"/>
            <p:cNvGrpSpPr/>
            <p:nvPr/>
          </p:nvGrpSpPr>
          <p:grpSpPr>
            <a:xfrm>
              <a:off x="4287875" y="406799"/>
              <a:ext cx="3623025" cy="4128139"/>
              <a:chOff x="5005700" y="406799"/>
              <a:chExt cx="3623025" cy="4128139"/>
            </a:xfrm>
          </p:grpSpPr>
          <p:sp>
            <p:nvSpPr>
              <p:cNvPr id="744" name="Google Shape;744;p27"/>
              <p:cNvSpPr/>
              <p:nvPr/>
            </p:nvSpPr>
            <p:spPr>
              <a:xfrm rot="5400000">
                <a:off x="6547056" y="2453269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rot="-5400000">
                <a:off x="6547056" y="512544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rot="5400000">
                <a:off x="4899956" y="512544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rot="-5400000">
                <a:off x="4899956" y="2453269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8" name="Google Shape;748;p27"/>
          <p:cNvSpPr txBox="1"/>
          <p:nvPr>
            <p:ph type="ctrTitle"/>
          </p:nvPr>
        </p:nvSpPr>
        <p:spPr>
          <a:xfrm>
            <a:off x="3414950" y="1594800"/>
            <a:ext cx="4985700" cy="195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5C7BE"/>
              </a:buClr>
              <a:buSzPts val="7200"/>
              <a:buNone/>
              <a:defRPr sz="7200">
                <a:solidFill>
                  <a:srgbClr val="65C7B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">
  <p:cSld name="TITLE_ONLY_1_2_1_1_2_1">
    <p:bg>
      <p:bgPr>
        <a:noFill/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8"/>
          <p:cNvSpPr/>
          <p:nvPr/>
        </p:nvSpPr>
        <p:spPr>
          <a:xfrm rot="-2428057">
            <a:off x="3095918" y="2731029"/>
            <a:ext cx="2768148" cy="2468733"/>
          </a:xfrm>
          <a:custGeom>
            <a:rect b="b" l="l" r="r" t="t"/>
            <a:pathLst>
              <a:path extrusionOk="0" h="42493" w="50037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28"/>
          <p:cNvSpPr/>
          <p:nvPr/>
        </p:nvSpPr>
        <p:spPr>
          <a:xfrm rot="-2428057">
            <a:off x="3095918" y="1595654"/>
            <a:ext cx="2768148" cy="2468733"/>
          </a:xfrm>
          <a:custGeom>
            <a:rect b="b" l="l" r="r" t="t"/>
            <a:pathLst>
              <a:path extrusionOk="0" h="42493" w="50037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28"/>
          <p:cNvSpPr/>
          <p:nvPr/>
        </p:nvSpPr>
        <p:spPr>
          <a:xfrm rot="-2428057">
            <a:off x="3095918" y="490102"/>
            <a:ext cx="2768148" cy="2468733"/>
          </a:xfrm>
          <a:custGeom>
            <a:rect b="b" l="l" r="r" t="t"/>
            <a:pathLst>
              <a:path extrusionOk="0" h="42493" w="50037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28"/>
          <p:cNvSpPr txBox="1"/>
          <p:nvPr>
            <p:ph idx="1" type="subTitle"/>
          </p:nvPr>
        </p:nvSpPr>
        <p:spPr>
          <a:xfrm>
            <a:off x="2389050" y="2037213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54" name="Google Shape;754;p28"/>
          <p:cNvSpPr txBox="1"/>
          <p:nvPr>
            <p:ph hasCustomPrompt="1" type="title"/>
          </p:nvPr>
        </p:nvSpPr>
        <p:spPr>
          <a:xfrm>
            <a:off x="3394650" y="1304925"/>
            <a:ext cx="2354700" cy="7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28"/>
          <p:cNvSpPr txBox="1"/>
          <p:nvPr>
            <p:ph idx="2" type="subTitle"/>
          </p:nvPr>
        </p:nvSpPr>
        <p:spPr>
          <a:xfrm>
            <a:off x="2389050" y="3196151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56" name="Google Shape;756;p28"/>
          <p:cNvSpPr txBox="1"/>
          <p:nvPr>
            <p:ph hasCustomPrompt="1" idx="3" type="title"/>
          </p:nvPr>
        </p:nvSpPr>
        <p:spPr>
          <a:xfrm>
            <a:off x="3697650" y="2463864"/>
            <a:ext cx="1748700" cy="7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7" name="Google Shape;757;p28"/>
          <p:cNvSpPr txBox="1"/>
          <p:nvPr>
            <p:ph idx="4" type="subTitle"/>
          </p:nvPr>
        </p:nvSpPr>
        <p:spPr>
          <a:xfrm>
            <a:off x="2389050" y="4316538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58" name="Google Shape;758;p28"/>
          <p:cNvSpPr txBox="1"/>
          <p:nvPr>
            <p:ph hasCustomPrompt="1" idx="5" type="title"/>
          </p:nvPr>
        </p:nvSpPr>
        <p:spPr>
          <a:xfrm>
            <a:off x="2939475" y="3584250"/>
            <a:ext cx="3265200" cy="7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9" name="Google Shape;759;p28"/>
          <p:cNvSpPr txBox="1"/>
          <p:nvPr>
            <p:ph idx="6" type="ctrTitle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TLE OPENING" type="title">
  <p:cSld name="TITLE">
    <p:bg>
      <p:bgPr>
        <a:noFill/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0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30"/>
          <p:cNvSpPr/>
          <p:nvPr/>
        </p:nvSpPr>
        <p:spPr>
          <a:xfrm>
            <a:off x="18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30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30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0"/>
          <p:cNvSpPr txBox="1"/>
          <p:nvPr>
            <p:ph type="ctrTitle"/>
          </p:nvPr>
        </p:nvSpPr>
        <p:spPr>
          <a:xfrm flipH="1">
            <a:off x="4526925" y="1744900"/>
            <a:ext cx="3663600" cy="21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rgbClr val="FF8B7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9" name="Google Shape;769;p30"/>
          <p:cNvSpPr txBox="1"/>
          <p:nvPr>
            <p:ph idx="1" type="subTitle"/>
          </p:nvPr>
        </p:nvSpPr>
        <p:spPr>
          <a:xfrm flipH="1">
            <a:off x="5099634" y="3680282"/>
            <a:ext cx="3090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TITLE_2">
    <p:bg>
      <p:bgPr>
        <a:solidFill>
          <a:srgbClr val="65C7BE"/>
        </a:solid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1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1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1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1"/>
          <p:cNvSpPr txBox="1"/>
          <p:nvPr>
            <p:ph type="ctrTitle"/>
          </p:nvPr>
        </p:nvSpPr>
        <p:spPr>
          <a:xfrm>
            <a:off x="2124200" y="366575"/>
            <a:ext cx="4895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775" name="Google Shape;775;p31"/>
          <p:cNvSpPr txBox="1"/>
          <p:nvPr>
            <p:ph idx="1" type="subTitle"/>
          </p:nvPr>
        </p:nvSpPr>
        <p:spPr>
          <a:xfrm>
            <a:off x="1379375" y="1528850"/>
            <a:ext cx="6385200" cy="22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776" name="Google Shape;776;p31"/>
          <p:cNvSpPr/>
          <p:nvPr/>
        </p:nvSpPr>
        <p:spPr>
          <a:xfrm>
            <a:off x="689874" y="3551447"/>
            <a:ext cx="2912" cy="8471"/>
          </a:xfrm>
          <a:custGeom>
            <a:rect b="b" l="l" r="r" t="t"/>
            <a:pathLst>
              <a:path extrusionOk="0" h="128" w="44">
                <a:moveTo>
                  <a:pt x="0" y="1"/>
                </a:moveTo>
                <a:lnTo>
                  <a:pt x="44" y="127"/>
                </a:lnTo>
                <a:cubicBezTo>
                  <a:pt x="25" y="66"/>
                  <a:pt x="11" y="30"/>
                  <a:pt x="0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1"/>
          <p:cNvSpPr/>
          <p:nvPr/>
        </p:nvSpPr>
        <p:spPr>
          <a:xfrm>
            <a:off x="671741" y="3487321"/>
            <a:ext cx="2250" cy="2846"/>
          </a:xfrm>
          <a:custGeom>
            <a:rect b="b" l="l" r="r" t="t"/>
            <a:pathLst>
              <a:path extrusionOk="0" h="43" w="34">
                <a:moveTo>
                  <a:pt x="0" y="1"/>
                </a:moveTo>
                <a:lnTo>
                  <a:pt x="0" y="1"/>
                </a:lnTo>
                <a:cubicBezTo>
                  <a:pt x="15" y="27"/>
                  <a:pt x="26" y="42"/>
                  <a:pt x="31" y="42"/>
                </a:cubicBezTo>
                <a:cubicBezTo>
                  <a:pt x="34" y="42"/>
                  <a:pt x="34" y="35"/>
                  <a:pt x="30" y="19"/>
                </a:cubicBezTo>
                <a:lnTo>
                  <a:pt x="0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1"/>
          <p:cNvSpPr/>
          <p:nvPr/>
        </p:nvSpPr>
        <p:spPr>
          <a:xfrm>
            <a:off x="555600" y="3576462"/>
            <a:ext cx="5360" cy="16544"/>
          </a:xfrm>
          <a:custGeom>
            <a:rect b="b" l="l" r="r" t="t"/>
            <a:pathLst>
              <a:path extrusionOk="0" h="250" w="81">
                <a:moveTo>
                  <a:pt x="1" y="1"/>
                </a:moveTo>
                <a:cubicBezTo>
                  <a:pt x="16" y="59"/>
                  <a:pt x="41" y="138"/>
                  <a:pt x="80" y="250"/>
                </a:cubicBezTo>
                <a:lnTo>
                  <a:pt x="1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1"/>
          <p:cNvSpPr/>
          <p:nvPr/>
        </p:nvSpPr>
        <p:spPr>
          <a:xfrm>
            <a:off x="861537" y="3600087"/>
            <a:ext cx="4103" cy="10985"/>
          </a:xfrm>
          <a:custGeom>
            <a:rect b="b" l="l" r="r" t="t"/>
            <a:pathLst>
              <a:path extrusionOk="0" h="166" w="62">
                <a:moveTo>
                  <a:pt x="0" y="1"/>
                </a:moveTo>
                <a:lnTo>
                  <a:pt x="0" y="1"/>
                </a:lnTo>
                <a:cubicBezTo>
                  <a:pt x="10" y="138"/>
                  <a:pt x="20" y="165"/>
                  <a:pt x="31" y="165"/>
                </a:cubicBezTo>
                <a:cubicBezTo>
                  <a:pt x="39" y="165"/>
                  <a:pt x="47" y="154"/>
                  <a:pt x="55" y="154"/>
                </a:cubicBezTo>
                <a:cubicBezTo>
                  <a:pt x="57" y="154"/>
                  <a:pt x="59" y="154"/>
                  <a:pt x="62" y="156"/>
                </a:cubicBezTo>
                <a:lnTo>
                  <a:pt x="0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1"/>
          <p:cNvSpPr/>
          <p:nvPr/>
        </p:nvSpPr>
        <p:spPr>
          <a:xfrm>
            <a:off x="1173364" y="4099790"/>
            <a:ext cx="529" cy="2978"/>
          </a:xfrm>
          <a:custGeom>
            <a:rect b="b" l="l" r="r" t="t"/>
            <a:pathLst>
              <a:path extrusionOk="0" h="45" w="8">
                <a:moveTo>
                  <a:pt x="0" y="1"/>
                </a:moveTo>
                <a:lnTo>
                  <a:pt x="0" y="44"/>
                </a:lnTo>
                <a:cubicBezTo>
                  <a:pt x="1" y="44"/>
                  <a:pt x="2" y="44"/>
                  <a:pt x="2" y="44"/>
                </a:cubicBezTo>
                <a:cubicBezTo>
                  <a:pt x="7" y="44"/>
                  <a:pt x="7" y="28"/>
                  <a:pt x="0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1"/>
          <p:cNvSpPr/>
          <p:nvPr/>
        </p:nvSpPr>
        <p:spPr>
          <a:xfrm>
            <a:off x="332252" y="4336373"/>
            <a:ext cx="2052" cy="463"/>
          </a:xfrm>
          <a:custGeom>
            <a:rect b="b" l="l" r="r" t="t"/>
            <a:pathLst>
              <a:path extrusionOk="0" h="7" w="31">
                <a:moveTo>
                  <a:pt x="0" y="0"/>
                </a:moveTo>
                <a:cubicBezTo>
                  <a:pt x="18" y="5"/>
                  <a:pt x="27" y="7"/>
                  <a:pt x="28" y="7"/>
                </a:cubicBezTo>
                <a:cubicBezTo>
                  <a:pt x="30" y="7"/>
                  <a:pt x="23" y="4"/>
                  <a:pt x="11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1"/>
          <p:cNvSpPr/>
          <p:nvPr/>
        </p:nvSpPr>
        <p:spPr>
          <a:xfrm>
            <a:off x="1003818" y="3482093"/>
            <a:ext cx="794" cy="6750"/>
          </a:xfrm>
          <a:custGeom>
            <a:rect b="b" l="l" r="r" t="t"/>
            <a:pathLst>
              <a:path extrusionOk="0" h="102" w="12">
                <a:moveTo>
                  <a:pt x="12" y="0"/>
                </a:moveTo>
                <a:cubicBezTo>
                  <a:pt x="8" y="8"/>
                  <a:pt x="5" y="18"/>
                  <a:pt x="0" y="26"/>
                </a:cubicBezTo>
                <a:cubicBezTo>
                  <a:pt x="4" y="80"/>
                  <a:pt x="6" y="101"/>
                  <a:pt x="8" y="101"/>
                </a:cubicBezTo>
                <a:cubicBezTo>
                  <a:pt x="11" y="101"/>
                  <a:pt x="12" y="58"/>
                  <a:pt x="12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1"/>
          <p:cNvSpPr/>
          <p:nvPr/>
        </p:nvSpPr>
        <p:spPr>
          <a:xfrm>
            <a:off x="544946" y="4004958"/>
            <a:ext cx="265" cy="993"/>
          </a:xfrm>
          <a:custGeom>
            <a:rect b="b" l="l" r="r" t="t"/>
            <a:pathLst>
              <a:path extrusionOk="0" h="15" w="4">
                <a:moveTo>
                  <a:pt x="4" y="0"/>
                </a:moveTo>
                <a:lnTo>
                  <a:pt x="0" y="4"/>
                </a:lnTo>
                <a:cubicBezTo>
                  <a:pt x="0" y="7"/>
                  <a:pt x="4" y="11"/>
                  <a:pt x="4" y="15"/>
                </a:cubicBezTo>
                <a:lnTo>
                  <a:pt x="4" y="0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1"/>
          <p:cNvSpPr/>
          <p:nvPr/>
        </p:nvSpPr>
        <p:spPr>
          <a:xfrm>
            <a:off x="543490" y="3975840"/>
            <a:ext cx="11713" cy="29184"/>
          </a:xfrm>
          <a:custGeom>
            <a:rect b="b" l="l" r="r" t="t"/>
            <a:pathLst>
              <a:path extrusionOk="0" h="441" w="177">
                <a:moveTo>
                  <a:pt x="1" y="1"/>
                </a:moveTo>
                <a:lnTo>
                  <a:pt x="1" y="1"/>
                </a:lnTo>
                <a:cubicBezTo>
                  <a:pt x="58" y="191"/>
                  <a:pt x="47" y="299"/>
                  <a:pt x="26" y="440"/>
                </a:cubicBezTo>
                <a:cubicBezTo>
                  <a:pt x="76" y="393"/>
                  <a:pt x="126" y="347"/>
                  <a:pt x="177" y="299"/>
                </a:cubicBezTo>
                <a:lnTo>
                  <a:pt x="87" y="148"/>
                </a:lnTo>
                <a:lnTo>
                  <a:pt x="1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1"/>
          <p:cNvSpPr/>
          <p:nvPr/>
        </p:nvSpPr>
        <p:spPr>
          <a:xfrm>
            <a:off x="681932" y="3523123"/>
            <a:ext cx="1324" cy="4103"/>
          </a:xfrm>
          <a:custGeom>
            <a:rect b="b" l="l" r="r" t="t"/>
            <a:pathLst>
              <a:path extrusionOk="0" h="62" w="20">
                <a:moveTo>
                  <a:pt x="1" y="0"/>
                </a:moveTo>
                <a:cubicBezTo>
                  <a:pt x="9" y="22"/>
                  <a:pt x="12" y="40"/>
                  <a:pt x="19" y="62"/>
                </a:cubicBezTo>
                <a:cubicBezTo>
                  <a:pt x="12" y="36"/>
                  <a:pt x="9" y="18"/>
                  <a:pt x="1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1"/>
          <p:cNvSpPr/>
          <p:nvPr/>
        </p:nvSpPr>
        <p:spPr>
          <a:xfrm>
            <a:off x="1164562" y="4042150"/>
            <a:ext cx="66" cy="1721"/>
          </a:xfrm>
          <a:custGeom>
            <a:rect b="b" l="l" r="r" t="t"/>
            <a:pathLst>
              <a:path extrusionOk="0" h="26" w="1">
                <a:moveTo>
                  <a:pt x="0" y="25"/>
                </a:moveTo>
                <a:lnTo>
                  <a:pt x="0" y="0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1"/>
          <p:cNvSpPr/>
          <p:nvPr/>
        </p:nvSpPr>
        <p:spPr>
          <a:xfrm>
            <a:off x="858228" y="3472034"/>
            <a:ext cx="265" cy="2250"/>
          </a:xfrm>
          <a:custGeom>
            <a:rect b="b" l="l" r="r" t="t"/>
            <a:pathLst>
              <a:path extrusionOk="0" h="34" w="4">
                <a:moveTo>
                  <a:pt x="3" y="34"/>
                </a:moveTo>
                <a:cubicBezTo>
                  <a:pt x="0" y="23"/>
                  <a:pt x="0" y="12"/>
                  <a:pt x="0" y="1"/>
                </a:cubicBezTo>
                <a:cubicBezTo>
                  <a:pt x="0" y="12"/>
                  <a:pt x="0" y="23"/>
                  <a:pt x="3" y="34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1"/>
          <p:cNvSpPr/>
          <p:nvPr/>
        </p:nvSpPr>
        <p:spPr>
          <a:xfrm>
            <a:off x="561821" y="3588969"/>
            <a:ext cx="1787" cy="4302"/>
          </a:xfrm>
          <a:custGeom>
            <a:rect b="b" l="l" r="r" t="t"/>
            <a:pathLst>
              <a:path extrusionOk="0" h="65" w="27">
                <a:moveTo>
                  <a:pt x="8" y="1"/>
                </a:moveTo>
                <a:cubicBezTo>
                  <a:pt x="1" y="1"/>
                  <a:pt x="1" y="19"/>
                  <a:pt x="15" y="64"/>
                </a:cubicBezTo>
                <a:cubicBezTo>
                  <a:pt x="15" y="39"/>
                  <a:pt x="18" y="28"/>
                  <a:pt x="26" y="18"/>
                </a:cubicBezTo>
                <a:cubicBezTo>
                  <a:pt x="18" y="7"/>
                  <a:pt x="12" y="1"/>
                  <a:pt x="8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1"/>
          <p:cNvSpPr/>
          <p:nvPr/>
        </p:nvSpPr>
        <p:spPr>
          <a:xfrm>
            <a:off x="865574" y="3610344"/>
            <a:ext cx="728" cy="1985"/>
          </a:xfrm>
          <a:custGeom>
            <a:rect b="b" l="l" r="r" t="t"/>
            <a:pathLst>
              <a:path extrusionOk="0" h="30" w="11">
                <a:moveTo>
                  <a:pt x="1" y="1"/>
                </a:moveTo>
                <a:lnTo>
                  <a:pt x="11" y="29"/>
                </a:lnTo>
                <a:lnTo>
                  <a:pt x="11" y="15"/>
                </a:lnTo>
                <a:cubicBezTo>
                  <a:pt x="7" y="8"/>
                  <a:pt x="4" y="4"/>
                  <a:pt x="1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1"/>
          <p:cNvSpPr/>
          <p:nvPr/>
        </p:nvSpPr>
        <p:spPr>
          <a:xfrm>
            <a:off x="237487" y="4259541"/>
            <a:ext cx="2316" cy="12706"/>
          </a:xfrm>
          <a:custGeom>
            <a:rect b="b" l="l" r="r" t="t"/>
            <a:pathLst>
              <a:path extrusionOk="0" h="192" w="35">
                <a:moveTo>
                  <a:pt x="19" y="1"/>
                </a:moveTo>
                <a:cubicBezTo>
                  <a:pt x="5" y="1"/>
                  <a:pt x="0" y="49"/>
                  <a:pt x="34" y="192"/>
                </a:cubicBezTo>
                <a:cubicBezTo>
                  <a:pt x="27" y="141"/>
                  <a:pt x="20" y="105"/>
                  <a:pt x="16" y="73"/>
                </a:cubicBezTo>
                <a:cubicBezTo>
                  <a:pt x="16" y="44"/>
                  <a:pt x="16" y="19"/>
                  <a:pt x="20" y="1"/>
                </a:cubicBezTo>
                <a:cubicBezTo>
                  <a:pt x="20" y="1"/>
                  <a:pt x="19" y="1"/>
                  <a:pt x="19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1"/>
          <p:cNvSpPr/>
          <p:nvPr/>
        </p:nvSpPr>
        <p:spPr>
          <a:xfrm>
            <a:off x="437673" y="4506779"/>
            <a:ext cx="9530" cy="8669"/>
          </a:xfrm>
          <a:custGeom>
            <a:rect b="b" l="l" r="r" t="t"/>
            <a:pathLst>
              <a:path extrusionOk="0" h="131" w="144">
                <a:moveTo>
                  <a:pt x="54" y="1"/>
                </a:moveTo>
                <a:lnTo>
                  <a:pt x="0" y="47"/>
                </a:lnTo>
                <a:cubicBezTo>
                  <a:pt x="47" y="76"/>
                  <a:pt x="93" y="109"/>
                  <a:pt x="144" y="130"/>
                </a:cubicBezTo>
                <a:cubicBezTo>
                  <a:pt x="108" y="98"/>
                  <a:pt x="93" y="79"/>
                  <a:pt x="82" y="58"/>
                </a:cubicBezTo>
                <a:cubicBezTo>
                  <a:pt x="72" y="41"/>
                  <a:pt x="68" y="26"/>
                  <a:pt x="54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1"/>
          <p:cNvSpPr/>
          <p:nvPr/>
        </p:nvSpPr>
        <p:spPr>
          <a:xfrm>
            <a:off x="390356" y="4454366"/>
            <a:ext cx="15816" cy="20581"/>
          </a:xfrm>
          <a:custGeom>
            <a:rect b="b" l="l" r="r" t="t"/>
            <a:pathLst>
              <a:path extrusionOk="0" h="311" w="239">
                <a:moveTo>
                  <a:pt x="6" y="0"/>
                </a:moveTo>
                <a:cubicBezTo>
                  <a:pt x="0" y="0"/>
                  <a:pt x="21" y="43"/>
                  <a:pt x="95" y="166"/>
                </a:cubicBezTo>
                <a:cubicBezTo>
                  <a:pt x="102" y="169"/>
                  <a:pt x="120" y="194"/>
                  <a:pt x="142" y="220"/>
                </a:cubicBezTo>
                <a:cubicBezTo>
                  <a:pt x="167" y="241"/>
                  <a:pt x="188" y="271"/>
                  <a:pt x="207" y="288"/>
                </a:cubicBezTo>
                <a:cubicBezTo>
                  <a:pt x="219" y="302"/>
                  <a:pt x="229" y="311"/>
                  <a:pt x="232" y="311"/>
                </a:cubicBezTo>
                <a:cubicBezTo>
                  <a:pt x="239" y="311"/>
                  <a:pt x="224" y="281"/>
                  <a:pt x="170" y="194"/>
                </a:cubicBezTo>
                <a:cubicBezTo>
                  <a:pt x="153" y="184"/>
                  <a:pt x="77" y="83"/>
                  <a:pt x="34" y="33"/>
                </a:cubicBezTo>
                <a:cubicBezTo>
                  <a:pt x="20" y="13"/>
                  <a:pt x="9" y="0"/>
                  <a:pt x="6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1"/>
          <p:cNvSpPr/>
          <p:nvPr/>
        </p:nvSpPr>
        <p:spPr>
          <a:xfrm>
            <a:off x="433239" y="4144393"/>
            <a:ext cx="10390" cy="12905"/>
          </a:xfrm>
          <a:custGeom>
            <a:rect b="b" l="l" r="r" t="t"/>
            <a:pathLst>
              <a:path extrusionOk="0" h="195" w="157">
                <a:moveTo>
                  <a:pt x="106" y="0"/>
                </a:moveTo>
                <a:cubicBezTo>
                  <a:pt x="96" y="8"/>
                  <a:pt x="89" y="15"/>
                  <a:pt x="81" y="22"/>
                </a:cubicBezTo>
                <a:cubicBezTo>
                  <a:pt x="77" y="26"/>
                  <a:pt x="74" y="30"/>
                  <a:pt x="70" y="33"/>
                </a:cubicBezTo>
                <a:cubicBezTo>
                  <a:pt x="63" y="40"/>
                  <a:pt x="59" y="43"/>
                  <a:pt x="59" y="51"/>
                </a:cubicBezTo>
                <a:cubicBezTo>
                  <a:pt x="52" y="65"/>
                  <a:pt x="52" y="76"/>
                  <a:pt x="52" y="91"/>
                </a:cubicBezTo>
                <a:cubicBezTo>
                  <a:pt x="52" y="101"/>
                  <a:pt x="52" y="116"/>
                  <a:pt x="49" y="130"/>
                </a:cubicBezTo>
                <a:cubicBezTo>
                  <a:pt x="41" y="141"/>
                  <a:pt x="27" y="159"/>
                  <a:pt x="6" y="170"/>
                </a:cubicBezTo>
                <a:cubicBezTo>
                  <a:pt x="0" y="188"/>
                  <a:pt x="2" y="194"/>
                  <a:pt x="8" y="194"/>
                </a:cubicBezTo>
                <a:cubicBezTo>
                  <a:pt x="13" y="194"/>
                  <a:pt x="23" y="188"/>
                  <a:pt x="34" y="181"/>
                </a:cubicBezTo>
                <a:cubicBezTo>
                  <a:pt x="45" y="172"/>
                  <a:pt x="59" y="160"/>
                  <a:pt x="66" y="160"/>
                </a:cubicBezTo>
                <a:cubicBezTo>
                  <a:pt x="70" y="160"/>
                  <a:pt x="71" y="165"/>
                  <a:pt x="67" y="177"/>
                </a:cubicBezTo>
                <a:cubicBezTo>
                  <a:pt x="84" y="145"/>
                  <a:pt x="99" y="123"/>
                  <a:pt x="110" y="105"/>
                </a:cubicBezTo>
                <a:cubicBezTo>
                  <a:pt x="114" y="98"/>
                  <a:pt x="117" y="94"/>
                  <a:pt x="117" y="91"/>
                </a:cubicBezTo>
                <a:cubicBezTo>
                  <a:pt x="121" y="83"/>
                  <a:pt x="124" y="80"/>
                  <a:pt x="128" y="76"/>
                </a:cubicBezTo>
                <a:cubicBezTo>
                  <a:pt x="135" y="65"/>
                  <a:pt x="139" y="58"/>
                  <a:pt x="142" y="51"/>
                </a:cubicBezTo>
                <a:cubicBezTo>
                  <a:pt x="157" y="22"/>
                  <a:pt x="146" y="11"/>
                  <a:pt x="106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1"/>
          <p:cNvSpPr/>
          <p:nvPr/>
        </p:nvSpPr>
        <p:spPr>
          <a:xfrm>
            <a:off x="435026" y="4156106"/>
            <a:ext cx="2647" cy="4831"/>
          </a:xfrm>
          <a:custGeom>
            <a:rect b="b" l="l" r="r" t="t"/>
            <a:pathLst>
              <a:path extrusionOk="0" h="73" w="40">
                <a:moveTo>
                  <a:pt x="40" y="0"/>
                </a:moveTo>
                <a:lnTo>
                  <a:pt x="40" y="0"/>
                </a:lnTo>
                <a:cubicBezTo>
                  <a:pt x="39" y="2"/>
                  <a:pt x="38" y="5"/>
                  <a:pt x="37" y="7"/>
                </a:cubicBezTo>
                <a:lnTo>
                  <a:pt x="37" y="7"/>
                </a:lnTo>
                <a:cubicBezTo>
                  <a:pt x="38" y="5"/>
                  <a:pt x="39" y="3"/>
                  <a:pt x="40" y="0"/>
                </a:cubicBezTo>
                <a:close/>
                <a:moveTo>
                  <a:pt x="37" y="7"/>
                </a:moveTo>
                <a:lnTo>
                  <a:pt x="37" y="7"/>
                </a:lnTo>
                <a:cubicBezTo>
                  <a:pt x="26" y="26"/>
                  <a:pt x="13" y="46"/>
                  <a:pt x="0" y="72"/>
                </a:cubicBezTo>
                <a:cubicBezTo>
                  <a:pt x="22" y="38"/>
                  <a:pt x="30" y="20"/>
                  <a:pt x="37" y="7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1"/>
          <p:cNvSpPr/>
          <p:nvPr/>
        </p:nvSpPr>
        <p:spPr>
          <a:xfrm>
            <a:off x="696028" y="3567197"/>
            <a:ext cx="3441" cy="8206"/>
          </a:xfrm>
          <a:custGeom>
            <a:rect b="b" l="l" r="r" t="t"/>
            <a:pathLst>
              <a:path extrusionOk="0" h="124" w="52">
                <a:moveTo>
                  <a:pt x="40" y="1"/>
                </a:moveTo>
                <a:lnTo>
                  <a:pt x="1" y="124"/>
                </a:lnTo>
                <a:lnTo>
                  <a:pt x="52" y="59"/>
                </a:lnTo>
                <a:lnTo>
                  <a:pt x="40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31"/>
          <p:cNvSpPr/>
          <p:nvPr/>
        </p:nvSpPr>
        <p:spPr>
          <a:xfrm>
            <a:off x="766639" y="3621793"/>
            <a:ext cx="6022" cy="794"/>
          </a:xfrm>
          <a:custGeom>
            <a:rect b="b" l="l" r="r" t="t"/>
            <a:pathLst>
              <a:path extrusionOk="0" h="12" w="91">
                <a:moveTo>
                  <a:pt x="91" y="1"/>
                </a:moveTo>
                <a:lnTo>
                  <a:pt x="91" y="1"/>
                </a:lnTo>
                <a:cubicBezTo>
                  <a:pt x="61" y="4"/>
                  <a:pt x="33" y="8"/>
                  <a:pt x="1" y="12"/>
                </a:cubicBezTo>
                <a:cubicBezTo>
                  <a:pt x="29" y="12"/>
                  <a:pt x="58" y="8"/>
                  <a:pt x="91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31"/>
          <p:cNvSpPr/>
          <p:nvPr/>
        </p:nvSpPr>
        <p:spPr>
          <a:xfrm>
            <a:off x="772595" y="3619675"/>
            <a:ext cx="21177" cy="2515"/>
          </a:xfrm>
          <a:custGeom>
            <a:rect b="b" l="l" r="r" t="t"/>
            <a:pathLst>
              <a:path extrusionOk="0" h="38" w="320">
                <a:moveTo>
                  <a:pt x="303" y="1"/>
                </a:moveTo>
                <a:lnTo>
                  <a:pt x="303" y="1"/>
                </a:lnTo>
                <a:cubicBezTo>
                  <a:pt x="209" y="4"/>
                  <a:pt x="101" y="22"/>
                  <a:pt x="1" y="33"/>
                </a:cubicBezTo>
                <a:cubicBezTo>
                  <a:pt x="33" y="33"/>
                  <a:pt x="65" y="29"/>
                  <a:pt x="90" y="29"/>
                </a:cubicBezTo>
                <a:cubicBezTo>
                  <a:pt x="144" y="33"/>
                  <a:pt x="187" y="36"/>
                  <a:pt x="224" y="36"/>
                </a:cubicBezTo>
                <a:cubicBezTo>
                  <a:pt x="239" y="37"/>
                  <a:pt x="253" y="37"/>
                  <a:pt x="265" y="37"/>
                </a:cubicBezTo>
                <a:cubicBezTo>
                  <a:pt x="304" y="37"/>
                  <a:pt x="320" y="31"/>
                  <a:pt x="303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1" type="body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"/>
              <a:buAutoNum type="arabicPeriod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9pPr>
          </a:lstStyle>
          <a:p/>
        </p:txBody>
      </p:sp>
      <p:grpSp>
        <p:nvGrpSpPr>
          <p:cNvPr id="74" name="Google Shape;74;p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75" name="Google Shape;75;p4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">
    <p:bg>
      <p:bgPr>
        <a:noFill/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2"/>
          <p:cNvSpPr txBox="1"/>
          <p:nvPr>
            <p:ph type="ctrTitle"/>
          </p:nvPr>
        </p:nvSpPr>
        <p:spPr>
          <a:xfrm>
            <a:off x="3594425" y="1439275"/>
            <a:ext cx="2357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None/>
              <a:defRPr sz="1800">
                <a:solidFill>
                  <a:srgbClr val="FF8B7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00" name="Google Shape;800;p32"/>
          <p:cNvSpPr txBox="1"/>
          <p:nvPr>
            <p:ph idx="2" type="ctrTitle"/>
          </p:nvPr>
        </p:nvSpPr>
        <p:spPr>
          <a:xfrm>
            <a:off x="3594425" y="3014600"/>
            <a:ext cx="2357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None/>
              <a:defRPr sz="1800">
                <a:solidFill>
                  <a:srgbClr val="FF8B7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01" name="Google Shape;801;p32"/>
          <p:cNvSpPr txBox="1"/>
          <p:nvPr>
            <p:ph idx="3" type="ctrTitle"/>
          </p:nvPr>
        </p:nvSpPr>
        <p:spPr>
          <a:xfrm flipH="1">
            <a:off x="5873250" y="1439275"/>
            <a:ext cx="2357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None/>
              <a:defRPr sz="1800">
                <a:solidFill>
                  <a:srgbClr val="FF8B7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02" name="Google Shape;802;p32"/>
          <p:cNvSpPr txBox="1"/>
          <p:nvPr>
            <p:ph idx="4" type="ctrTitle"/>
          </p:nvPr>
        </p:nvSpPr>
        <p:spPr>
          <a:xfrm flipH="1">
            <a:off x="5873150" y="3014600"/>
            <a:ext cx="2357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None/>
              <a:defRPr sz="1800">
                <a:solidFill>
                  <a:srgbClr val="FF8B7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03" name="Google Shape;803;p32"/>
          <p:cNvSpPr txBox="1"/>
          <p:nvPr>
            <p:ph idx="1" type="subTitle"/>
          </p:nvPr>
        </p:nvSpPr>
        <p:spPr>
          <a:xfrm>
            <a:off x="3594426" y="1972401"/>
            <a:ext cx="19065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4" name="Google Shape;804;p32"/>
          <p:cNvSpPr txBox="1"/>
          <p:nvPr>
            <p:ph idx="5" type="subTitle"/>
          </p:nvPr>
        </p:nvSpPr>
        <p:spPr>
          <a:xfrm>
            <a:off x="3594426" y="3546113"/>
            <a:ext cx="19065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5" name="Google Shape;805;p32"/>
          <p:cNvSpPr txBox="1"/>
          <p:nvPr>
            <p:ph idx="6" type="subTitle"/>
          </p:nvPr>
        </p:nvSpPr>
        <p:spPr>
          <a:xfrm flipH="1">
            <a:off x="5873250" y="1972401"/>
            <a:ext cx="19065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6" name="Google Shape;806;p32"/>
          <p:cNvSpPr txBox="1"/>
          <p:nvPr>
            <p:ph idx="7" type="subTitle"/>
          </p:nvPr>
        </p:nvSpPr>
        <p:spPr>
          <a:xfrm flipH="1">
            <a:off x="5873250" y="3546113"/>
            <a:ext cx="19065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7" name="Google Shape;807;p3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TITLE_1_1_1">
    <p:bg>
      <p:bgPr>
        <a:noFill/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3"/>
          <p:cNvSpPr/>
          <p:nvPr/>
        </p:nvSpPr>
        <p:spPr>
          <a:xfrm>
            <a:off x="6775" y="-50"/>
            <a:ext cx="4565100" cy="5143500"/>
          </a:xfrm>
          <a:prstGeom prst="rect">
            <a:avLst/>
          </a:prstGeom>
          <a:solidFill>
            <a:srgbClr val="FF8B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3"/>
          <p:cNvSpPr/>
          <p:nvPr/>
        </p:nvSpPr>
        <p:spPr>
          <a:xfrm rot="2937225">
            <a:off x="2188613" y="640968"/>
            <a:ext cx="4334732" cy="3886149"/>
          </a:xfrm>
          <a:custGeom>
            <a:rect b="b" l="l" r="r" t="t"/>
            <a:pathLst>
              <a:path extrusionOk="0" h="42493" w="50037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B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3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3"/>
          <p:cNvSpPr/>
          <p:nvPr/>
        </p:nvSpPr>
        <p:spPr>
          <a:xfrm>
            <a:off x="18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3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3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3"/>
          <p:cNvSpPr txBox="1"/>
          <p:nvPr>
            <p:ph type="ctrTitle"/>
          </p:nvPr>
        </p:nvSpPr>
        <p:spPr>
          <a:xfrm flipH="1">
            <a:off x="968318" y="1932475"/>
            <a:ext cx="4691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7" name="Google Shape;817;p33"/>
          <p:cNvSpPr txBox="1"/>
          <p:nvPr>
            <p:ph idx="1" type="subTitle"/>
          </p:nvPr>
        </p:nvSpPr>
        <p:spPr>
          <a:xfrm>
            <a:off x="968326" y="2594225"/>
            <a:ext cx="2266200" cy="17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 ">
  <p:cSld name="TITLE_ONLY_1_2_1_1_3_1">
    <p:bg>
      <p:bgPr>
        <a:noFill/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4"/>
          <p:cNvSpPr txBox="1"/>
          <p:nvPr>
            <p:ph type="ctrTitle"/>
          </p:nvPr>
        </p:nvSpPr>
        <p:spPr>
          <a:xfrm>
            <a:off x="3256401" y="2943163"/>
            <a:ext cx="26370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9B2"/>
              </a:buClr>
              <a:buSzPts val="1800"/>
              <a:buNone/>
              <a:defRPr sz="1800">
                <a:solidFill>
                  <a:srgbClr val="69B9B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/>
        </p:txBody>
      </p:sp>
      <p:sp>
        <p:nvSpPr>
          <p:cNvPr id="820" name="Google Shape;820;p34"/>
          <p:cNvSpPr txBox="1"/>
          <p:nvPr>
            <p:ph idx="1" type="subTitle"/>
          </p:nvPr>
        </p:nvSpPr>
        <p:spPr>
          <a:xfrm>
            <a:off x="3256401" y="2276138"/>
            <a:ext cx="33288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TITLE_ONLY_1_1_1_1_1_1">
    <p:bg>
      <p:bgPr>
        <a:noFill/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5"/>
          <p:cNvSpPr txBox="1"/>
          <p:nvPr>
            <p:ph type="ctrTitle"/>
          </p:nvPr>
        </p:nvSpPr>
        <p:spPr>
          <a:xfrm flipH="1">
            <a:off x="939197" y="2682100"/>
            <a:ext cx="4875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5C7BE"/>
              </a:buClr>
              <a:buSzPts val="3600"/>
              <a:buNone/>
              <a:defRPr sz="4800">
                <a:solidFill>
                  <a:srgbClr val="65C7B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3" name="Google Shape;823;p35"/>
          <p:cNvSpPr txBox="1"/>
          <p:nvPr>
            <p:ph idx="1" type="subTitle"/>
          </p:nvPr>
        </p:nvSpPr>
        <p:spPr>
          <a:xfrm flipH="1">
            <a:off x="939317" y="3316475"/>
            <a:ext cx="3300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TITLE_ONLY_1_2_1_1_1_1">
    <p:bg>
      <p:bgPr>
        <a:solidFill>
          <a:srgbClr val="FFD966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6"/>
          <p:cNvSpPr txBox="1"/>
          <p:nvPr>
            <p:ph idx="1" type="subTitle"/>
          </p:nvPr>
        </p:nvSpPr>
        <p:spPr>
          <a:xfrm>
            <a:off x="1876550" y="3821400"/>
            <a:ext cx="26097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26" name="Google Shape;826;p36"/>
          <p:cNvSpPr txBox="1"/>
          <p:nvPr>
            <p:ph idx="2" type="subTitle"/>
          </p:nvPr>
        </p:nvSpPr>
        <p:spPr>
          <a:xfrm>
            <a:off x="4638675" y="2153125"/>
            <a:ext cx="26481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27" name="Google Shape;827;p36"/>
          <p:cNvSpPr txBox="1"/>
          <p:nvPr>
            <p:ph idx="3" type="subTitle"/>
          </p:nvPr>
        </p:nvSpPr>
        <p:spPr>
          <a:xfrm>
            <a:off x="4657875" y="3821400"/>
            <a:ext cx="26097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28" name="Google Shape;828;p36"/>
          <p:cNvSpPr txBox="1"/>
          <p:nvPr>
            <p:ph idx="4" type="subTitle"/>
          </p:nvPr>
        </p:nvSpPr>
        <p:spPr>
          <a:xfrm>
            <a:off x="1876550" y="3473850"/>
            <a:ext cx="2609700" cy="50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18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/>
        </p:txBody>
      </p:sp>
      <p:sp>
        <p:nvSpPr>
          <p:cNvPr id="829" name="Google Shape;829;p36"/>
          <p:cNvSpPr txBox="1"/>
          <p:nvPr>
            <p:ph idx="5" type="subTitle"/>
          </p:nvPr>
        </p:nvSpPr>
        <p:spPr>
          <a:xfrm>
            <a:off x="4657875" y="1795575"/>
            <a:ext cx="2609700" cy="50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18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/>
        </p:txBody>
      </p:sp>
      <p:sp>
        <p:nvSpPr>
          <p:cNvPr id="830" name="Google Shape;830;p36"/>
          <p:cNvSpPr txBox="1"/>
          <p:nvPr>
            <p:ph idx="6" type="subTitle"/>
          </p:nvPr>
        </p:nvSpPr>
        <p:spPr>
          <a:xfrm>
            <a:off x="4657875" y="3473850"/>
            <a:ext cx="2609700" cy="50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18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/>
        </p:txBody>
      </p:sp>
      <p:sp>
        <p:nvSpPr>
          <p:cNvPr id="831" name="Google Shape;831;p36"/>
          <p:cNvSpPr txBox="1"/>
          <p:nvPr>
            <p:ph type="ctrTitle"/>
          </p:nvPr>
        </p:nvSpPr>
        <p:spPr>
          <a:xfrm>
            <a:off x="1089725" y="366575"/>
            <a:ext cx="6964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32" name="Google Shape;832;p36"/>
          <p:cNvSpPr txBox="1"/>
          <p:nvPr>
            <p:ph idx="7" type="subTitle"/>
          </p:nvPr>
        </p:nvSpPr>
        <p:spPr>
          <a:xfrm>
            <a:off x="1876550" y="2153125"/>
            <a:ext cx="26097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3" name="Google Shape;833;p36"/>
          <p:cNvSpPr txBox="1"/>
          <p:nvPr>
            <p:ph idx="8" type="subTitle"/>
          </p:nvPr>
        </p:nvSpPr>
        <p:spPr>
          <a:xfrm>
            <a:off x="1876550" y="1805575"/>
            <a:ext cx="2609700" cy="50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18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">
  <p:cSld name="CUSTOM_8_1_1_1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7"/>
          <p:cNvSpPr txBox="1"/>
          <p:nvPr>
            <p:ph type="ctrTitle"/>
          </p:nvPr>
        </p:nvSpPr>
        <p:spPr>
          <a:xfrm>
            <a:off x="2124200" y="366575"/>
            <a:ext cx="4895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36" name="Google Shape;836;p37"/>
          <p:cNvSpPr txBox="1"/>
          <p:nvPr>
            <p:ph idx="1" type="subTitle"/>
          </p:nvPr>
        </p:nvSpPr>
        <p:spPr>
          <a:xfrm>
            <a:off x="1095800" y="3128250"/>
            <a:ext cx="16728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7" name="Google Shape;837;p37"/>
          <p:cNvSpPr txBox="1"/>
          <p:nvPr>
            <p:ph idx="2" type="subTitle"/>
          </p:nvPr>
        </p:nvSpPr>
        <p:spPr>
          <a:xfrm>
            <a:off x="3735525" y="3128250"/>
            <a:ext cx="16728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8" name="Google Shape;838;p37"/>
          <p:cNvSpPr txBox="1"/>
          <p:nvPr>
            <p:ph idx="3" type="subTitle"/>
          </p:nvPr>
        </p:nvSpPr>
        <p:spPr>
          <a:xfrm>
            <a:off x="6375475" y="3128250"/>
            <a:ext cx="16728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9" name="Google Shape;839;p37"/>
          <p:cNvSpPr txBox="1"/>
          <p:nvPr>
            <p:ph idx="4" type="subTitle"/>
          </p:nvPr>
        </p:nvSpPr>
        <p:spPr>
          <a:xfrm>
            <a:off x="856325" y="2744450"/>
            <a:ext cx="2151600" cy="50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9pPr>
          </a:lstStyle>
          <a:p/>
        </p:txBody>
      </p:sp>
      <p:sp>
        <p:nvSpPr>
          <p:cNvPr id="840" name="Google Shape;840;p37"/>
          <p:cNvSpPr txBox="1"/>
          <p:nvPr>
            <p:ph idx="5" type="subTitle"/>
          </p:nvPr>
        </p:nvSpPr>
        <p:spPr>
          <a:xfrm>
            <a:off x="3496200" y="2744450"/>
            <a:ext cx="2151600" cy="50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9pPr>
          </a:lstStyle>
          <a:p/>
        </p:txBody>
      </p:sp>
      <p:sp>
        <p:nvSpPr>
          <p:cNvPr id="841" name="Google Shape;841;p37"/>
          <p:cNvSpPr txBox="1"/>
          <p:nvPr>
            <p:ph idx="6" type="subTitle"/>
          </p:nvPr>
        </p:nvSpPr>
        <p:spPr>
          <a:xfrm>
            <a:off x="6136075" y="2744450"/>
            <a:ext cx="2151600" cy="50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">
  <p:cSld name="CUSTOM_8_2">
    <p:bg>
      <p:bgPr>
        <a:solidFill>
          <a:srgbClr val="FF8B70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8"/>
          <p:cNvSpPr txBox="1"/>
          <p:nvPr>
            <p:ph type="ctrTitle"/>
          </p:nvPr>
        </p:nvSpPr>
        <p:spPr>
          <a:xfrm>
            <a:off x="2124200" y="366575"/>
            <a:ext cx="4895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44" name="Google Shape;844;p38"/>
          <p:cNvSpPr txBox="1"/>
          <p:nvPr>
            <p:ph idx="1" type="subTitle"/>
          </p:nvPr>
        </p:nvSpPr>
        <p:spPr>
          <a:xfrm>
            <a:off x="1005700" y="3873075"/>
            <a:ext cx="21516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5" name="Google Shape;845;p38"/>
          <p:cNvSpPr txBox="1"/>
          <p:nvPr>
            <p:ph idx="2" type="subTitle"/>
          </p:nvPr>
        </p:nvSpPr>
        <p:spPr>
          <a:xfrm>
            <a:off x="3496100" y="3873075"/>
            <a:ext cx="21516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6" name="Google Shape;846;p38"/>
          <p:cNvSpPr txBox="1"/>
          <p:nvPr>
            <p:ph idx="3" type="subTitle"/>
          </p:nvPr>
        </p:nvSpPr>
        <p:spPr>
          <a:xfrm>
            <a:off x="5986500" y="3873075"/>
            <a:ext cx="21516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7" name="Google Shape;847;p38"/>
          <p:cNvSpPr txBox="1"/>
          <p:nvPr>
            <p:ph idx="4" type="subTitle"/>
          </p:nvPr>
        </p:nvSpPr>
        <p:spPr>
          <a:xfrm>
            <a:off x="1005700" y="2278975"/>
            <a:ext cx="21516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8" name="Google Shape;848;p38"/>
          <p:cNvSpPr txBox="1"/>
          <p:nvPr>
            <p:ph idx="5" type="subTitle"/>
          </p:nvPr>
        </p:nvSpPr>
        <p:spPr>
          <a:xfrm>
            <a:off x="3496100" y="2278975"/>
            <a:ext cx="21516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9" name="Google Shape;849;p38"/>
          <p:cNvSpPr txBox="1"/>
          <p:nvPr>
            <p:ph idx="6" type="subTitle"/>
          </p:nvPr>
        </p:nvSpPr>
        <p:spPr>
          <a:xfrm>
            <a:off x="5986500" y="2278975"/>
            <a:ext cx="21516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">
  <p:cSld name="CUSTOM_1_2_1_1">
    <p:bg>
      <p:bgPr>
        <a:noFill/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9"/>
          <p:cNvSpPr txBox="1"/>
          <p:nvPr>
            <p:ph type="ctrTitle"/>
          </p:nvPr>
        </p:nvSpPr>
        <p:spPr>
          <a:xfrm flipH="1">
            <a:off x="1533059" y="1926513"/>
            <a:ext cx="2878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52" name="Google Shape;852;p39"/>
          <p:cNvSpPr txBox="1"/>
          <p:nvPr>
            <p:ph idx="1" type="subTitle"/>
          </p:nvPr>
        </p:nvSpPr>
        <p:spPr>
          <a:xfrm>
            <a:off x="1948862" y="2385288"/>
            <a:ext cx="20472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3" name="Google Shape;853;p39"/>
          <p:cNvSpPr txBox="1"/>
          <p:nvPr>
            <p:ph idx="2" type="ctrTitle"/>
          </p:nvPr>
        </p:nvSpPr>
        <p:spPr>
          <a:xfrm flipH="1">
            <a:off x="4683000" y="1926513"/>
            <a:ext cx="2878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54" name="Google Shape;854;p39"/>
          <p:cNvSpPr txBox="1"/>
          <p:nvPr>
            <p:ph idx="3" type="subTitle"/>
          </p:nvPr>
        </p:nvSpPr>
        <p:spPr>
          <a:xfrm>
            <a:off x="5098800" y="2385288"/>
            <a:ext cx="2047200" cy="1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ONLY_1_1_2_1">
    <p:bg>
      <p:bgPr>
        <a:noFill/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0"/>
          <p:cNvSpPr txBox="1"/>
          <p:nvPr>
            <p:ph type="ctrTitle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">
  <p:cSld name="TITLE_ONLY_1_2_1_1_1_1_2_1">
    <p:bg>
      <p:bgPr>
        <a:noFill/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41"/>
          <p:cNvGrpSpPr/>
          <p:nvPr/>
        </p:nvGrpSpPr>
        <p:grpSpPr>
          <a:xfrm>
            <a:off x="4287875" y="406774"/>
            <a:ext cx="4340850" cy="4128139"/>
            <a:chOff x="4287875" y="406799"/>
            <a:chExt cx="4340850" cy="4128139"/>
          </a:xfrm>
        </p:grpSpPr>
        <p:grpSp>
          <p:nvGrpSpPr>
            <p:cNvPr id="859" name="Google Shape;859;p41"/>
            <p:cNvGrpSpPr/>
            <p:nvPr/>
          </p:nvGrpSpPr>
          <p:grpSpPr>
            <a:xfrm>
              <a:off x="5005700" y="406799"/>
              <a:ext cx="3623025" cy="4128139"/>
              <a:chOff x="5005700" y="406799"/>
              <a:chExt cx="3623025" cy="4128139"/>
            </a:xfrm>
          </p:grpSpPr>
          <p:sp>
            <p:nvSpPr>
              <p:cNvPr id="860" name="Google Shape;860;p41"/>
              <p:cNvSpPr/>
              <p:nvPr/>
            </p:nvSpPr>
            <p:spPr>
              <a:xfrm rot="5400000">
                <a:off x="6547056" y="2453269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41"/>
              <p:cNvSpPr/>
              <p:nvPr/>
            </p:nvSpPr>
            <p:spPr>
              <a:xfrm rot="-5400000">
                <a:off x="4899956" y="2453269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41"/>
              <p:cNvSpPr/>
              <p:nvPr/>
            </p:nvSpPr>
            <p:spPr>
              <a:xfrm rot="-5400000">
                <a:off x="6547056" y="512544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41"/>
              <p:cNvSpPr/>
              <p:nvPr/>
            </p:nvSpPr>
            <p:spPr>
              <a:xfrm rot="5400000">
                <a:off x="4899956" y="512544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4" name="Google Shape;864;p41"/>
            <p:cNvGrpSpPr/>
            <p:nvPr/>
          </p:nvGrpSpPr>
          <p:grpSpPr>
            <a:xfrm>
              <a:off x="4287875" y="406799"/>
              <a:ext cx="3623025" cy="4128139"/>
              <a:chOff x="5005700" y="406799"/>
              <a:chExt cx="3623025" cy="4128139"/>
            </a:xfrm>
          </p:grpSpPr>
          <p:sp>
            <p:nvSpPr>
              <p:cNvPr id="865" name="Google Shape;865;p41"/>
              <p:cNvSpPr/>
              <p:nvPr/>
            </p:nvSpPr>
            <p:spPr>
              <a:xfrm rot="5400000">
                <a:off x="6547056" y="2453269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41"/>
              <p:cNvSpPr/>
              <p:nvPr/>
            </p:nvSpPr>
            <p:spPr>
              <a:xfrm rot="-5400000">
                <a:off x="6547056" y="512544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41"/>
              <p:cNvSpPr/>
              <p:nvPr/>
            </p:nvSpPr>
            <p:spPr>
              <a:xfrm rot="5400000">
                <a:off x="4899956" y="512544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41"/>
              <p:cNvSpPr/>
              <p:nvPr/>
            </p:nvSpPr>
            <p:spPr>
              <a:xfrm rot="-5400000">
                <a:off x="4899956" y="2453269"/>
                <a:ext cx="2187414" cy="1975925"/>
              </a:xfrm>
              <a:custGeom>
                <a:rect b="b" l="l" r="r" t="t"/>
                <a:pathLst>
                  <a:path extrusionOk="0" h="24863" w="32357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69" name="Google Shape;869;p41"/>
          <p:cNvSpPr txBox="1"/>
          <p:nvPr>
            <p:ph type="ctrTitle"/>
          </p:nvPr>
        </p:nvSpPr>
        <p:spPr>
          <a:xfrm>
            <a:off x="3414950" y="1594800"/>
            <a:ext cx="4985700" cy="195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5C7BE"/>
              </a:buClr>
              <a:buSzPts val="7200"/>
              <a:buNone/>
              <a:defRPr sz="7200">
                <a:solidFill>
                  <a:srgbClr val="65C7B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" type="subTitle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5"/>
          <p:cNvSpPr txBox="1"/>
          <p:nvPr>
            <p:ph idx="2" type="subTitle"/>
          </p:nvPr>
        </p:nvSpPr>
        <p:spPr>
          <a:xfrm>
            <a:off x="5101325" y="3065212"/>
            <a:ext cx="29079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5"/>
          <p:cNvSpPr txBox="1"/>
          <p:nvPr>
            <p:ph idx="3" type="subTitle"/>
          </p:nvPr>
        </p:nvSpPr>
        <p:spPr>
          <a:xfrm>
            <a:off x="923850" y="2572188"/>
            <a:ext cx="33165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4" type="subTitle"/>
          </p:nvPr>
        </p:nvSpPr>
        <p:spPr>
          <a:xfrm>
            <a:off x="4897025" y="2572188"/>
            <a:ext cx="33165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03" name="Google Shape;103;p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05" name="Google Shape;105;p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">
  <p:cSld name="TITLE_ONLY_1_2_1_1_2_1">
    <p:bg>
      <p:bgPr>
        <a:noFill/>
      </p:bgPr>
    </p:bg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2"/>
          <p:cNvSpPr/>
          <p:nvPr/>
        </p:nvSpPr>
        <p:spPr>
          <a:xfrm rot="-2428057">
            <a:off x="3095918" y="2731029"/>
            <a:ext cx="2768148" cy="2468733"/>
          </a:xfrm>
          <a:custGeom>
            <a:rect b="b" l="l" r="r" t="t"/>
            <a:pathLst>
              <a:path extrusionOk="0" h="42493" w="50037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42"/>
          <p:cNvSpPr/>
          <p:nvPr/>
        </p:nvSpPr>
        <p:spPr>
          <a:xfrm rot="-2428057">
            <a:off x="3095918" y="1595654"/>
            <a:ext cx="2768148" cy="2468733"/>
          </a:xfrm>
          <a:custGeom>
            <a:rect b="b" l="l" r="r" t="t"/>
            <a:pathLst>
              <a:path extrusionOk="0" h="42493" w="50037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2"/>
          <p:cNvSpPr/>
          <p:nvPr/>
        </p:nvSpPr>
        <p:spPr>
          <a:xfrm rot="-2428057">
            <a:off x="3095918" y="490102"/>
            <a:ext cx="2768148" cy="2468733"/>
          </a:xfrm>
          <a:custGeom>
            <a:rect b="b" l="l" r="r" t="t"/>
            <a:pathLst>
              <a:path extrusionOk="0" h="42493" w="50037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2"/>
          <p:cNvSpPr txBox="1"/>
          <p:nvPr>
            <p:ph idx="1" type="subTitle"/>
          </p:nvPr>
        </p:nvSpPr>
        <p:spPr>
          <a:xfrm>
            <a:off x="2389050" y="2037213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75" name="Google Shape;875;p42"/>
          <p:cNvSpPr txBox="1"/>
          <p:nvPr>
            <p:ph hasCustomPrompt="1" type="title"/>
          </p:nvPr>
        </p:nvSpPr>
        <p:spPr>
          <a:xfrm>
            <a:off x="3394650" y="1304925"/>
            <a:ext cx="2354700" cy="7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6" name="Google Shape;876;p42"/>
          <p:cNvSpPr txBox="1"/>
          <p:nvPr>
            <p:ph idx="2" type="subTitle"/>
          </p:nvPr>
        </p:nvSpPr>
        <p:spPr>
          <a:xfrm>
            <a:off x="2389050" y="3196151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77" name="Google Shape;877;p42"/>
          <p:cNvSpPr txBox="1"/>
          <p:nvPr>
            <p:ph hasCustomPrompt="1" idx="3" type="title"/>
          </p:nvPr>
        </p:nvSpPr>
        <p:spPr>
          <a:xfrm>
            <a:off x="3697650" y="2463864"/>
            <a:ext cx="1748700" cy="7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8" name="Google Shape;878;p42"/>
          <p:cNvSpPr txBox="1"/>
          <p:nvPr>
            <p:ph idx="4" type="subTitle"/>
          </p:nvPr>
        </p:nvSpPr>
        <p:spPr>
          <a:xfrm>
            <a:off x="2389050" y="4316538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79" name="Google Shape;879;p42"/>
          <p:cNvSpPr txBox="1"/>
          <p:nvPr>
            <p:ph hasCustomPrompt="1" idx="5" type="title"/>
          </p:nvPr>
        </p:nvSpPr>
        <p:spPr>
          <a:xfrm>
            <a:off x="2939475" y="3584250"/>
            <a:ext cx="3265200" cy="7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0" name="Google Shape;880;p42"/>
          <p:cNvSpPr txBox="1"/>
          <p:nvPr>
            <p:ph idx="6" type="ctrTitle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5">
    <p:bg>
      <p:bgPr>
        <a:noFill/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43"/>
          <p:cNvGrpSpPr/>
          <p:nvPr/>
        </p:nvGrpSpPr>
        <p:grpSpPr>
          <a:xfrm>
            <a:off x="5005700" y="406799"/>
            <a:ext cx="3623025" cy="4128139"/>
            <a:chOff x="5005700" y="406799"/>
            <a:chExt cx="3623025" cy="4128139"/>
          </a:xfrm>
        </p:grpSpPr>
        <p:sp>
          <p:nvSpPr>
            <p:cNvPr id="883" name="Google Shape;883;p43"/>
            <p:cNvSpPr/>
            <p:nvPr/>
          </p:nvSpPr>
          <p:spPr>
            <a:xfrm rot="5400000">
              <a:off x="6547056" y="2453269"/>
              <a:ext cx="2187414" cy="1975925"/>
            </a:xfrm>
            <a:custGeom>
              <a:rect b="b" l="l" r="r" t="t"/>
              <a:pathLst>
                <a:path extrusionOk="0" h="24863" w="32357">
                  <a:moveTo>
                    <a:pt x="17644" y="1980"/>
                  </a:moveTo>
                  <a:cubicBezTo>
                    <a:pt x="17644" y="2106"/>
                    <a:pt x="17644" y="2206"/>
                    <a:pt x="17745" y="2206"/>
                  </a:cubicBezTo>
                  <a:lnTo>
                    <a:pt x="17544" y="2206"/>
                  </a:lnTo>
                  <a:lnTo>
                    <a:pt x="17544" y="1980"/>
                  </a:lnTo>
                  <a:close/>
                  <a:moveTo>
                    <a:pt x="16291" y="3359"/>
                  </a:moveTo>
                  <a:lnTo>
                    <a:pt x="16291" y="3459"/>
                  </a:lnTo>
                  <a:lnTo>
                    <a:pt x="16166" y="3459"/>
                  </a:lnTo>
                  <a:lnTo>
                    <a:pt x="16291" y="3359"/>
                  </a:lnTo>
                  <a:close/>
                  <a:moveTo>
                    <a:pt x="2807" y="10978"/>
                  </a:moveTo>
                  <a:lnTo>
                    <a:pt x="2807" y="11178"/>
                  </a:lnTo>
                  <a:lnTo>
                    <a:pt x="2507" y="11178"/>
                  </a:lnTo>
                  <a:lnTo>
                    <a:pt x="2507" y="10978"/>
                  </a:lnTo>
                  <a:close/>
                  <a:moveTo>
                    <a:pt x="4487" y="12331"/>
                  </a:moveTo>
                  <a:lnTo>
                    <a:pt x="4487" y="12432"/>
                  </a:lnTo>
                  <a:cubicBezTo>
                    <a:pt x="4386" y="12432"/>
                    <a:pt x="4261" y="12331"/>
                    <a:pt x="4261" y="12331"/>
                  </a:cubicBezTo>
                  <a:close/>
                  <a:moveTo>
                    <a:pt x="26817" y="12331"/>
                  </a:moveTo>
                  <a:cubicBezTo>
                    <a:pt x="27043" y="12432"/>
                    <a:pt x="27143" y="12632"/>
                    <a:pt x="27344" y="12757"/>
                  </a:cubicBezTo>
                  <a:cubicBezTo>
                    <a:pt x="27043" y="12632"/>
                    <a:pt x="26817" y="12632"/>
                    <a:pt x="26517" y="12632"/>
                  </a:cubicBezTo>
                  <a:cubicBezTo>
                    <a:pt x="26617" y="12532"/>
                    <a:pt x="26717" y="12432"/>
                    <a:pt x="26817" y="12331"/>
                  </a:cubicBezTo>
                  <a:close/>
                  <a:moveTo>
                    <a:pt x="27670" y="12958"/>
                  </a:moveTo>
                  <a:cubicBezTo>
                    <a:pt x="27770" y="12958"/>
                    <a:pt x="27870" y="13058"/>
                    <a:pt x="27970" y="13058"/>
                  </a:cubicBezTo>
                  <a:lnTo>
                    <a:pt x="27670" y="13058"/>
                  </a:lnTo>
                  <a:lnTo>
                    <a:pt x="27670" y="12958"/>
                  </a:lnTo>
                  <a:close/>
                  <a:moveTo>
                    <a:pt x="28196" y="12532"/>
                  </a:moveTo>
                  <a:cubicBezTo>
                    <a:pt x="28597" y="12632"/>
                    <a:pt x="28697" y="12858"/>
                    <a:pt x="28822" y="13058"/>
                  </a:cubicBezTo>
                  <a:lnTo>
                    <a:pt x="28196" y="13058"/>
                  </a:lnTo>
                  <a:lnTo>
                    <a:pt x="28196" y="12532"/>
                  </a:lnTo>
                  <a:close/>
                  <a:moveTo>
                    <a:pt x="29850" y="12958"/>
                  </a:moveTo>
                  <a:lnTo>
                    <a:pt x="29850" y="13058"/>
                  </a:lnTo>
                  <a:lnTo>
                    <a:pt x="29750" y="13058"/>
                  </a:lnTo>
                  <a:lnTo>
                    <a:pt x="29750" y="12958"/>
                  </a:lnTo>
                  <a:cubicBezTo>
                    <a:pt x="29750" y="13058"/>
                    <a:pt x="29650" y="13058"/>
                    <a:pt x="29650" y="13058"/>
                  </a:cubicBezTo>
                  <a:cubicBezTo>
                    <a:pt x="29650" y="12958"/>
                    <a:pt x="29750" y="12958"/>
                    <a:pt x="29750" y="12958"/>
                  </a:cubicBezTo>
                  <a:lnTo>
                    <a:pt x="29750" y="12958"/>
                  </a:lnTo>
                  <a:lnTo>
                    <a:pt x="29750" y="12958"/>
                  </a:lnTo>
                  <a:close/>
                  <a:moveTo>
                    <a:pt x="29449" y="13158"/>
                  </a:moveTo>
                  <a:cubicBezTo>
                    <a:pt x="29324" y="13259"/>
                    <a:pt x="29324" y="13259"/>
                    <a:pt x="29223" y="13259"/>
                  </a:cubicBezTo>
                  <a:lnTo>
                    <a:pt x="29324" y="13158"/>
                  </a:lnTo>
                  <a:close/>
                  <a:moveTo>
                    <a:pt x="29123" y="13484"/>
                  </a:moveTo>
                  <a:cubicBezTo>
                    <a:pt x="29223" y="13585"/>
                    <a:pt x="29223" y="13585"/>
                    <a:pt x="29324" y="13585"/>
                  </a:cubicBezTo>
                  <a:lnTo>
                    <a:pt x="29324" y="13685"/>
                  </a:lnTo>
                  <a:cubicBezTo>
                    <a:pt x="29223" y="13585"/>
                    <a:pt x="29123" y="13585"/>
                    <a:pt x="29123" y="13585"/>
                  </a:cubicBezTo>
                  <a:lnTo>
                    <a:pt x="29123" y="13484"/>
                  </a:lnTo>
                  <a:close/>
                  <a:moveTo>
                    <a:pt x="30076" y="14311"/>
                  </a:moveTo>
                  <a:lnTo>
                    <a:pt x="30076" y="14412"/>
                  </a:lnTo>
                  <a:lnTo>
                    <a:pt x="29750" y="14412"/>
                  </a:lnTo>
                  <a:lnTo>
                    <a:pt x="29750" y="14311"/>
                  </a:lnTo>
                  <a:close/>
                  <a:moveTo>
                    <a:pt x="16166" y="21630"/>
                  </a:moveTo>
                  <a:cubicBezTo>
                    <a:pt x="16066" y="21930"/>
                    <a:pt x="15865" y="22031"/>
                    <a:pt x="15539" y="22156"/>
                  </a:cubicBezTo>
                  <a:lnTo>
                    <a:pt x="15539" y="21630"/>
                  </a:lnTo>
                  <a:close/>
                  <a:moveTo>
                    <a:pt x="15138" y="22356"/>
                  </a:moveTo>
                  <a:cubicBezTo>
                    <a:pt x="15138" y="22457"/>
                    <a:pt x="15138" y="22457"/>
                    <a:pt x="15038" y="22557"/>
                  </a:cubicBezTo>
                  <a:lnTo>
                    <a:pt x="15038" y="22356"/>
                  </a:lnTo>
                  <a:close/>
                  <a:moveTo>
                    <a:pt x="15439" y="22457"/>
                  </a:moveTo>
                  <a:cubicBezTo>
                    <a:pt x="15439" y="22557"/>
                    <a:pt x="15439" y="22557"/>
                    <a:pt x="15539" y="22557"/>
                  </a:cubicBezTo>
                  <a:cubicBezTo>
                    <a:pt x="15539" y="22657"/>
                    <a:pt x="15439" y="22657"/>
                    <a:pt x="15439" y="22657"/>
                  </a:cubicBezTo>
                  <a:lnTo>
                    <a:pt x="15439" y="22457"/>
                  </a:lnTo>
                  <a:close/>
                  <a:moveTo>
                    <a:pt x="15665" y="22783"/>
                  </a:moveTo>
                  <a:cubicBezTo>
                    <a:pt x="15665" y="22883"/>
                    <a:pt x="15765" y="22883"/>
                    <a:pt x="15765" y="22883"/>
                  </a:cubicBezTo>
                  <a:lnTo>
                    <a:pt x="15765" y="22983"/>
                  </a:lnTo>
                  <a:lnTo>
                    <a:pt x="15665" y="22983"/>
                  </a:lnTo>
                  <a:lnTo>
                    <a:pt x="15665" y="22883"/>
                  </a:lnTo>
                  <a:lnTo>
                    <a:pt x="15665" y="22783"/>
                  </a:lnTo>
                  <a:close/>
                  <a:moveTo>
                    <a:pt x="14186" y="22883"/>
                  </a:moveTo>
                  <a:cubicBezTo>
                    <a:pt x="14186" y="22983"/>
                    <a:pt x="14186" y="22983"/>
                    <a:pt x="14286" y="23083"/>
                  </a:cubicBezTo>
                  <a:lnTo>
                    <a:pt x="14086" y="23083"/>
                  </a:lnTo>
                  <a:lnTo>
                    <a:pt x="14086" y="22883"/>
                  </a:lnTo>
                  <a:close/>
                  <a:moveTo>
                    <a:pt x="25063" y="0"/>
                  </a:moveTo>
                  <a:cubicBezTo>
                    <a:pt x="24837" y="226"/>
                    <a:pt x="24737" y="326"/>
                    <a:pt x="24637" y="326"/>
                  </a:cubicBezTo>
                  <a:cubicBezTo>
                    <a:pt x="24311" y="527"/>
                    <a:pt x="24010" y="727"/>
                    <a:pt x="23685" y="853"/>
                  </a:cubicBezTo>
                  <a:cubicBezTo>
                    <a:pt x="23183" y="953"/>
                    <a:pt x="22657" y="953"/>
                    <a:pt x="21930" y="1053"/>
                  </a:cubicBezTo>
                  <a:cubicBezTo>
                    <a:pt x="21722" y="885"/>
                    <a:pt x="21463" y="834"/>
                    <a:pt x="21181" y="834"/>
                  </a:cubicBezTo>
                  <a:cubicBezTo>
                    <a:pt x="20750" y="834"/>
                    <a:pt x="20264" y="953"/>
                    <a:pt x="19825" y="953"/>
                  </a:cubicBezTo>
                  <a:cubicBezTo>
                    <a:pt x="19524" y="1053"/>
                    <a:pt x="19299" y="1153"/>
                    <a:pt x="18998" y="1254"/>
                  </a:cubicBezTo>
                  <a:cubicBezTo>
                    <a:pt x="18998" y="853"/>
                    <a:pt x="18898" y="627"/>
                    <a:pt x="18898" y="326"/>
                  </a:cubicBezTo>
                  <a:lnTo>
                    <a:pt x="18672" y="326"/>
                  </a:lnTo>
                  <a:cubicBezTo>
                    <a:pt x="18672" y="853"/>
                    <a:pt x="18572" y="1254"/>
                    <a:pt x="18472" y="1780"/>
                  </a:cubicBezTo>
                  <a:cubicBezTo>
                    <a:pt x="18171" y="1780"/>
                    <a:pt x="17745" y="1680"/>
                    <a:pt x="17319" y="1579"/>
                  </a:cubicBezTo>
                  <a:lnTo>
                    <a:pt x="17319" y="853"/>
                  </a:lnTo>
                  <a:cubicBezTo>
                    <a:pt x="16692" y="727"/>
                    <a:pt x="16066" y="527"/>
                    <a:pt x="15339" y="527"/>
                  </a:cubicBezTo>
                  <a:cubicBezTo>
                    <a:pt x="15193" y="507"/>
                    <a:pt x="15048" y="499"/>
                    <a:pt x="14903" y="499"/>
                  </a:cubicBezTo>
                  <a:cubicBezTo>
                    <a:pt x="14321" y="499"/>
                    <a:pt x="13740" y="627"/>
                    <a:pt x="13158" y="627"/>
                  </a:cubicBezTo>
                  <a:cubicBezTo>
                    <a:pt x="10953" y="727"/>
                    <a:pt x="8772" y="727"/>
                    <a:pt x="6567" y="853"/>
                  </a:cubicBezTo>
                  <a:cubicBezTo>
                    <a:pt x="5840" y="953"/>
                    <a:pt x="5113" y="1053"/>
                    <a:pt x="4487" y="1153"/>
                  </a:cubicBezTo>
                  <a:cubicBezTo>
                    <a:pt x="4261" y="1579"/>
                    <a:pt x="4161" y="1880"/>
                    <a:pt x="4161" y="2306"/>
                  </a:cubicBezTo>
                  <a:cubicBezTo>
                    <a:pt x="4007" y="2277"/>
                    <a:pt x="3844" y="2265"/>
                    <a:pt x="3678" y="2265"/>
                  </a:cubicBezTo>
                  <a:cubicBezTo>
                    <a:pt x="3278" y="2265"/>
                    <a:pt x="2861" y="2336"/>
                    <a:pt x="2507" y="2407"/>
                  </a:cubicBezTo>
                  <a:cubicBezTo>
                    <a:pt x="2181" y="2507"/>
                    <a:pt x="1654" y="2507"/>
                    <a:pt x="1454" y="2732"/>
                  </a:cubicBezTo>
                  <a:lnTo>
                    <a:pt x="0" y="4186"/>
                  </a:lnTo>
                  <a:cubicBezTo>
                    <a:pt x="101" y="4386"/>
                    <a:pt x="201" y="4487"/>
                    <a:pt x="301" y="4612"/>
                  </a:cubicBezTo>
                  <a:cubicBezTo>
                    <a:pt x="502" y="4913"/>
                    <a:pt x="827" y="5113"/>
                    <a:pt x="928" y="5439"/>
                  </a:cubicBezTo>
                  <a:cubicBezTo>
                    <a:pt x="1128" y="5965"/>
                    <a:pt x="1128" y="6492"/>
                    <a:pt x="1354" y="6993"/>
                  </a:cubicBezTo>
                  <a:cubicBezTo>
                    <a:pt x="727" y="7620"/>
                    <a:pt x="1128" y="8371"/>
                    <a:pt x="1128" y="9098"/>
                  </a:cubicBezTo>
                  <a:cubicBezTo>
                    <a:pt x="1253" y="9299"/>
                    <a:pt x="1454" y="9499"/>
                    <a:pt x="1554" y="9825"/>
                  </a:cubicBezTo>
                  <a:cubicBezTo>
                    <a:pt x="1028" y="9825"/>
                    <a:pt x="727" y="9825"/>
                    <a:pt x="301" y="9925"/>
                  </a:cubicBezTo>
                  <a:lnTo>
                    <a:pt x="301" y="10026"/>
                  </a:lnTo>
                  <a:cubicBezTo>
                    <a:pt x="928" y="10126"/>
                    <a:pt x="1554" y="10126"/>
                    <a:pt x="2281" y="10251"/>
                  </a:cubicBezTo>
                  <a:cubicBezTo>
                    <a:pt x="2281" y="10652"/>
                    <a:pt x="2181" y="10978"/>
                    <a:pt x="2080" y="11279"/>
                  </a:cubicBezTo>
                  <a:cubicBezTo>
                    <a:pt x="1755" y="11279"/>
                    <a:pt x="1454" y="11379"/>
                    <a:pt x="1028" y="11379"/>
                  </a:cubicBezTo>
                  <a:cubicBezTo>
                    <a:pt x="928" y="11905"/>
                    <a:pt x="627" y="12532"/>
                    <a:pt x="627" y="13158"/>
                  </a:cubicBezTo>
                  <a:cubicBezTo>
                    <a:pt x="502" y="13885"/>
                    <a:pt x="727" y="14512"/>
                    <a:pt x="727" y="15264"/>
                  </a:cubicBezTo>
                  <a:cubicBezTo>
                    <a:pt x="928" y="17244"/>
                    <a:pt x="1028" y="19324"/>
                    <a:pt x="1128" y="21304"/>
                  </a:cubicBezTo>
                  <a:cubicBezTo>
                    <a:pt x="1253" y="21930"/>
                    <a:pt x="1354" y="22657"/>
                    <a:pt x="1454" y="23284"/>
                  </a:cubicBezTo>
                  <a:cubicBezTo>
                    <a:pt x="1914" y="23463"/>
                    <a:pt x="2340" y="23535"/>
                    <a:pt x="2741" y="23535"/>
                  </a:cubicBezTo>
                  <a:cubicBezTo>
                    <a:pt x="3520" y="23535"/>
                    <a:pt x="4209" y="23264"/>
                    <a:pt x="4888" y="22983"/>
                  </a:cubicBezTo>
                  <a:cubicBezTo>
                    <a:pt x="4888" y="23184"/>
                    <a:pt x="5013" y="23509"/>
                    <a:pt x="5213" y="23710"/>
                  </a:cubicBezTo>
                  <a:cubicBezTo>
                    <a:pt x="5639" y="24136"/>
                    <a:pt x="6141" y="24437"/>
                    <a:pt x="6667" y="24863"/>
                  </a:cubicBezTo>
                  <a:cubicBezTo>
                    <a:pt x="6893" y="24763"/>
                    <a:pt x="6993" y="24662"/>
                    <a:pt x="7093" y="24537"/>
                  </a:cubicBezTo>
                  <a:cubicBezTo>
                    <a:pt x="7394" y="24437"/>
                    <a:pt x="7720" y="24236"/>
                    <a:pt x="8020" y="24136"/>
                  </a:cubicBezTo>
                  <a:cubicBezTo>
                    <a:pt x="8547" y="24036"/>
                    <a:pt x="9173" y="24036"/>
                    <a:pt x="9800" y="23910"/>
                  </a:cubicBezTo>
                  <a:cubicBezTo>
                    <a:pt x="10123" y="24130"/>
                    <a:pt x="10472" y="24183"/>
                    <a:pt x="10851" y="24183"/>
                  </a:cubicBezTo>
                  <a:cubicBezTo>
                    <a:pt x="11208" y="24183"/>
                    <a:pt x="11592" y="24136"/>
                    <a:pt x="12005" y="24136"/>
                  </a:cubicBezTo>
                  <a:cubicBezTo>
                    <a:pt x="12206" y="24036"/>
                    <a:pt x="12406" y="23910"/>
                    <a:pt x="12732" y="23810"/>
                  </a:cubicBezTo>
                  <a:cubicBezTo>
                    <a:pt x="12832" y="24136"/>
                    <a:pt x="12832" y="24437"/>
                    <a:pt x="12832" y="24763"/>
                  </a:cubicBezTo>
                  <a:lnTo>
                    <a:pt x="13033" y="24763"/>
                  </a:lnTo>
                  <a:cubicBezTo>
                    <a:pt x="13158" y="24236"/>
                    <a:pt x="13158" y="23810"/>
                    <a:pt x="13258" y="23284"/>
                  </a:cubicBezTo>
                  <a:cubicBezTo>
                    <a:pt x="13885" y="23284"/>
                    <a:pt x="14512" y="23610"/>
                    <a:pt x="15038" y="23610"/>
                  </a:cubicBezTo>
                  <a:cubicBezTo>
                    <a:pt x="15038" y="23810"/>
                    <a:pt x="15138" y="24036"/>
                    <a:pt x="15138" y="24336"/>
                  </a:cubicBezTo>
                  <a:cubicBezTo>
                    <a:pt x="15665" y="24437"/>
                    <a:pt x="16391" y="24537"/>
                    <a:pt x="17118" y="24662"/>
                  </a:cubicBezTo>
                  <a:cubicBezTo>
                    <a:pt x="17845" y="24662"/>
                    <a:pt x="18572" y="24437"/>
                    <a:pt x="19299" y="24437"/>
                  </a:cubicBezTo>
                  <a:cubicBezTo>
                    <a:pt x="21504" y="24336"/>
                    <a:pt x="23685" y="24236"/>
                    <a:pt x="25890" y="24036"/>
                  </a:cubicBezTo>
                  <a:cubicBezTo>
                    <a:pt x="26517" y="24036"/>
                    <a:pt x="27244" y="23810"/>
                    <a:pt x="27970" y="23710"/>
                  </a:cubicBezTo>
                  <a:cubicBezTo>
                    <a:pt x="28071" y="23509"/>
                    <a:pt x="28071" y="23409"/>
                    <a:pt x="28196" y="23184"/>
                  </a:cubicBezTo>
                  <a:cubicBezTo>
                    <a:pt x="28697" y="23184"/>
                    <a:pt x="29223" y="23184"/>
                    <a:pt x="29850" y="23083"/>
                  </a:cubicBezTo>
                  <a:cubicBezTo>
                    <a:pt x="30176" y="22983"/>
                    <a:pt x="30577" y="22983"/>
                    <a:pt x="30903" y="22783"/>
                  </a:cubicBezTo>
                  <a:cubicBezTo>
                    <a:pt x="31429" y="22356"/>
                    <a:pt x="31830" y="21830"/>
                    <a:pt x="32356" y="21304"/>
                  </a:cubicBezTo>
                  <a:cubicBezTo>
                    <a:pt x="32256" y="21204"/>
                    <a:pt x="32156" y="21103"/>
                    <a:pt x="32056" y="20903"/>
                  </a:cubicBezTo>
                  <a:cubicBezTo>
                    <a:pt x="31830" y="20677"/>
                    <a:pt x="31529" y="20377"/>
                    <a:pt x="31429" y="20051"/>
                  </a:cubicBezTo>
                  <a:cubicBezTo>
                    <a:pt x="31329" y="19524"/>
                    <a:pt x="31203" y="19023"/>
                    <a:pt x="31103" y="18497"/>
                  </a:cubicBezTo>
                  <a:cubicBezTo>
                    <a:pt x="31730" y="17971"/>
                    <a:pt x="31429" y="17143"/>
                    <a:pt x="31329" y="16517"/>
                  </a:cubicBezTo>
                  <a:cubicBezTo>
                    <a:pt x="31203" y="16191"/>
                    <a:pt x="31103" y="15991"/>
                    <a:pt x="31003" y="15665"/>
                  </a:cubicBezTo>
                  <a:lnTo>
                    <a:pt x="32156" y="15665"/>
                  </a:lnTo>
                  <a:lnTo>
                    <a:pt x="32156" y="15464"/>
                  </a:lnTo>
                  <a:cubicBezTo>
                    <a:pt x="31529" y="15364"/>
                    <a:pt x="30903" y="15364"/>
                    <a:pt x="30276" y="15264"/>
                  </a:cubicBezTo>
                  <a:cubicBezTo>
                    <a:pt x="30276" y="14637"/>
                    <a:pt x="30577" y="14111"/>
                    <a:pt x="30702" y="13585"/>
                  </a:cubicBezTo>
                  <a:cubicBezTo>
                    <a:pt x="30903" y="13585"/>
                    <a:pt x="31203" y="13585"/>
                    <a:pt x="31630" y="13484"/>
                  </a:cubicBezTo>
                  <a:cubicBezTo>
                    <a:pt x="31730" y="12958"/>
                    <a:pt x="31955" y="12331"/>
                    <a:pt x="31955" y="11705"/>
                  </a:cubicBezTo>
                  <a:cubicBezTo>
                    <a:pt x="32056" y="11078"/>
                    <a:pt x="31830" y="10351"/>
                    <a:pt x="31730" y="9625"/>
                  </a:cubicBezTo>
                  <a:cubicBezTo>
                    <a:pt x="31529" y="7620"/>
                    <a:pt x="31429" y="5640"/>
                    <a:pt x="31203" y="3660"/>
                  </a:cubicBezTo>
                  <a:cubicBezTo>
                    <a:pt x="31103" y="2933"/>
                    <a:pt x="30903" y="2306"/>
                    <a:pt x="30802" y="1680"/>
                  </a:cubicBezTo>
                  <a:cubicBezTo>
                    <a:pt x="30398" y="1522"/>
                    <a:pt x="30011" y="1459"/>
                    <a:pt x="29640" y="1459"/>
                  </a:cubicBezTo>
                  <a:cubicBezTo>
                    <a:pt x="28769" y="1459"/>
                    <a:pt x="27981" y="1807"/>
                    <a:pt x="27244" y="2106"/>
                  </a:cubicBezTo>
                  <a:lnTo>
                    <a:pt x="27043" y="2306"/>
                  </a:lnTo>
                  <a:cubicBezTo>
                    <a:pt x="27043" y="2206"/>
                    <a:pt x="27043" y="2106"/>
                    <a:pt x="26943" y="1980"/>
                  </a:cubicBezTo>
                  <a:cubicBezTo>
                    <a:pt x="26817" y="1780"/>
                    <a:pt x="26817" y="1354"/>
                    <a:pt x="26617" y="1153"/>
                  </a:cubicBezTo>
                  <a:cubicBezTo>
                    <a:pt x="26091" y="853"/>
                    <a:pt x="25564" y="427"/>
                    <a:pt x="25063" y="0"/>
                  </a:cubicBezTo>
                  <a:close/>
                </a:path>
              </a:pathLst>
            </a:custGeom>
            <a:solidFill>
              <a:srgbClr val="65C7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 rot="-5400000">
              <a:off x="4899956" y="2453269"/>
              <a:ext cx="2187414" cy="1975925"/>
            </a:xfrm>
            <a:custGeom>
              <a:rect b="b" l="l" r="r" t="t"/>
              <a:pathLst>
                <a:path extrusionOk="0" h="24863" w="32357">
                  <a:moveTo>
                    <a:pt x="17644" y="1980"/>
                  </a:moveTo>
                  <a:cubicBezTo>
                    <a:pt x="17644" y="2106"/>
                    <a:pt x="17644" y="2206"/>
                    <a:pt x="17745" y="2206"/>
                  </a:cubicBezTo>
                  <a:lnTo>
                    <a:pt x="17544" y="2206"/>
                  </a:lnTo>
                  <a:lnTo>
                    <a:pt x="17544" y="1980"/>
                  </a:lnTo>
                  <a:close/>
                  <a:moveTo>
                    <a:pt x="16291" y="3359"/>
                  </a:moveTo>
                  <a:lnTo>
                    <a:pt x="16291" y="3459"/>
                  </a:lnTo>
                  <a:lnTo>
                    <a:pt x="16166" y="3459"/>
                  </a:lnTo>
                  <a:lnTo>
                    <a:pt x="16291" y="3359"/>
                  </a:lnTo>
                  <a:close/>
                  <a:moveTo>
                    <a:pt x="2807" y="10978"/>
                  </a:moveTo>
                  <a:lnTo>
                    <a:pt x="2807" y="11178"/>
                  </a:lnTo>
                  <a:lnTo>
                    <a:pt x="2507" y="11178"/>
                  </a:lnTo>
                  <a:lnTo>
                    <a:pt x="2507" y="10978"/>
                  </a:lnTo>
                  <a:close/>
                  <a:moveTo>
                    <a:pt x="4487" y="12331"/>
                  </a:moveTo>
                  <a:lnTo>
                    <a:pt x="4487" y="12432"/>
                  </a:lnTo>
                  <a:cubicBezTo>
                    <a:pt x="4386" y="12432"/>
                    <a:pt x="4261" y="12331"/>
                    <a:pt x="4261" y="12331"/>
                  </a:cubicBezTo>
                  <a:close/>
                  <a:moveTo>
                    <a:pt x="26817" y="12331"/>
                  </a:moveTo>
                  <a:cubicBezTo>
                    <a:pt x="27043" y="12432"/>
                    <a:pt x="27143" y="12632"/>
                    <a:pt x="27344" y="12757"/>
                  </a:cubicBezTo>
                  <a:cubicBezTo>
                    <a:pt x="27043" y="12632"/>
                    <a:pt x="26817" y="12632"/>
                    <a:pt x="26517" y="12632"/>
                  </a:cubicBezTo>
                  <a:cubicBezTo>
                    <a:pt x="26617" y="12532"/>
                    <a:pt x="26717" y="12432"/>
                    <a:pt x="26817" y="12331"/>
                  </a:cubicBezTo>
                  <a:close/>
                  <a:moveTo>
                    <a:pt x="27670" y="12958"/>
                  </a:moveTo>
                  <a:cubicBezTo>
                    <a:pt x="27770" y="12958"/>
                    <a:pt x="27870" y="13058"/>
                    <a:pt x="27970" y="13058"/>
                  </a:cubicBezTo>
                  <a:lnTo>
                    <a:pt x="27670" y="13058"/>
                  </a:lnTo>
                  <a:lnTo>
                    <a:pt x="27670" y="12958"/>
                  </a:lnTo>
                  <a:close/>
                  <a:moveTo>
                    <a:pt x="28196" y="12532"/>
                  </a:moveTo>
                  <a:cubicBezTo>
                    <a:pt x="28597" y="12632"/>
                    <a:pt x="28697" y="12858"/>
                    <a:pt x="28822" y="13058"/>
                  </a:cubicBezTo>
                  <a:lnTo>
                    <a:pt x="28196" y="13058"/>
                  </a:lnTo>
                  <a:lnTo>
                    <a:pt x="28196" y="12532"/>
                  </a:lnTo>
                  <a:close/>
                  <a:moveTo>
                    <a:pt x="29850" y="12958"/>
                  </a:moveTo>
                  <a:lnTo>
                    <a:pt x="29850" y="13058"/>
                  </a:lnTo>
                  <a:lnTo>
                    <a:pt x="29750" y="13058"/>
                  </a:lnTo>
                  <a:lnTo>
                    <a:pt x="29750" y="12958"/>
                  </a:lnTo>
                  <a:cubicBezTo>
                    <a:pt x="29750" y="13058"/>
                    <a:pt x="29650" y="13058"/>
                    <a:pt x="29650" y="13058"/>
                  </a:cubicBezTo>
                  <a:cubicBezTo>
                    <a:pt x="29650" y="12958"/>
                    <a:pt x="29750" y="12958"/>
                    <a:pt x="29750" y="12958"/>
                  </a:cubicBezTo>
                  <a:lnTo>
                    <a:pt x="29750" y="12958"/>
                  </a:lnTo>
                  <a:lnTo>
                    <a:pt x="29750" y="12958"/>
                  </a:lnTo>
                  <a:close/>
                  <a:moveTo>
                    <a:pt x="29449" y="13158"/>
                  </a:moveTo>
                  <a:cubicBezTo>
                    <a:pt x="29324" y="13259"/>
                    <a:pt x="29324" y="13259"/>
                    <a:pt x="29223" y="13259"/>
                  </a:cubicBezTo>
                  <a:lnTo>
                    <a:pt x="29324" y="13158"/>
                  </a:lnTo>
                  <a:close/>
                  <a:moveTo>
                    <a:pt x="29123" y="13484"/>
                  </a:moveTo>
                  <a:cubicBezTo>
                    <a:pt x="29223" y="13585"/>
                    <a:pt x="29223" y="13585"/>
                    <a:pt x="29324" y="13585"/>
                  </a:cubicBezTo>
                  <a:lnTo>
                    <a:pt x="29324" y="13685"/>
                  </a:lnTo>
                  <a:cubicBezTo>
                    <a:pt x="29223" y="13585"/>
                    <a:pt x="29123" y="13585"/>
                    <a:pt x="29123" y="13585"/>
                  </a:cubicBezTo>
                  <a:lnTo>
                    <a:pt x="29123" y="13484"/>
                  </a:lnTo>
                  <a:close/>
                  <a:moveTo>
                    <a:pt x="30076" y="14311"/>
                  </a:moveTo>
                  <a:lnTo>
                    <a:pt x="30076" y="14412"/>
                  </a:lnTo>
                  <a:lnTo>
                    <a:pt x="29750" y="14412"/>
                  </a:lnTo>
                  <a:lnTo>
                    <a:pt x="29750" y="14311"/>
                  </a:lnTo>
                  <a:close/>
                  <a:moveTo>
                    <a:pt x="16166" y="21630"/>
                  </a:moveTo>
                  <a:cubicBezTo>
                    <a:pt x="16066" y="21930"/>
                    <a:pt x="15865" y="22031"/>
                    <a:pt x="15539" y="22156"/>
                  </a:cubicBezTo>
                  <a:lnTo>
                    <a:pt x="15539" y="21630"/>
                  </a:lnTo>
                  <a:close/>
                  <a:moveTo>
                    <a:pt x="15138" y="22356"/>
                  </a:moveTo>
                  <a:cubicBezTo>
                    <a:pt x="15138" y="22457"/>
                    <a:pt x="15138" y="22457"/>
                    <a:pt x="15038" y="22557"/>
                  </a:cubicBezTo>
                  <a:lnTo>
                    <a:pt x="15038" y="22356"/>
                  </a:lnTo>
                  <a:close/>
                  <a:moveTo>
                    <a:pt x="15439" y="22457"/>
                  </a:moveTo>
                  <a:cubicBezTo>
                    <a:pt x="15439" y="22557"/>
                    <a:pt x="15439" y="22557"/>
                    <a:pt x="15539" y="22557"/>
                  </a:cubicBezTo>
                  <a:cubicBezTo>
                    <a:pt x="15539" y="22657"/>
                    <a:pt x="15439" y="22657"/>
                    <a:pt x="15439" y="22657"/>
                  </a:cubicBezTo>
                  <a:lnTo>
                    <a:pt x="15439" y="22457"/>
                  </a:lnTo>
                  <a:close/>
                  <a:moveTo>
                    <a:pt x="15665" y="22783"/>
                  </a:moveTo>
                  <a:cubicBezTo>
                    <a:pt x="15665" y="22883"/>
                    <a:pt x="15765" y="22883"/>
                    <a:pt x="15765" y="22883"/>
                  </a:cubicBezTo>
                  <a:lnTo>
                    <a:pt x="15765" y="22983"/>
                  </a:lnTo>
                  <a:lnTo>
                    <a:pt x="15665" y="22983"/>
                  </a:lnTo>
                  <a:lnTo>
                    <a:pt x="15665" y="22883"/>
                  </a:lnTo>
                  <a:lnTo>
                    <a:pt x="15665" y="22783"/>
                  </a:lnTo>
                  <a:close/>
                  <a:moveTo>
                    <a:pt x="14186" y="22883"/>
                  </a:moveTo>
                  <a:cubicBezTo>
                    <a:pt x="14186" y="22983"/>
                    <a:pt x="14186" y="22983"/>
                    <a:pt x="14286" y="23083"/>
                  </a:cubicBezTo>
                  <a:lnTo>
                    <a:pt x="14086" y="23083"/>
                  </a:lnTo>
                  <a:lnTo>
                    <a:pt x="14086" y="22883"/>
                  </a:lnTo>
                  <a:close/>
                  <a:moveTo>
                    <a:pt x="25063" y="0"/>
                  </a:moveTo>
                  <a:cubicBezTo>
                    <a:pt x="24837" y="226"/>
                    <a:pt x="24737" y="326"/>
                    <a:pt x="24637" y="326"/>
                  </a:cubicBezTo>
                  <a:cubicBezTo>
                    <a:pt x="24311" y="527"/>
                    <a:pt x="24010" y="727"/>
                    <a:pt x="23685" y="853"/>
                  </a:cubicBezTo>
                  <a:cubicBezTo>
                    <a:pt x="23183" y="953"/>
                    <a:pt x="22657" y="953"/>
                    <a:pt x="21930" y="1053"/>
                  </a:cubicBezTo>
                  <a:cubicBezTo>
                    <a:pt x="21722" y="885"/>
                    <a:pt x="21463" y="834"/>
                    <a:pt x="21181" y="834"/>
                  </a:cubicBezTo>
                  <a:cubicBezTo>
                    <a:pt x="20750" y="834"/>
                    <a:pt x="20264" y="953"/>
                    <a:pt x="19825" y="953"/>
                  </a:cubicBezTo>
                  <a:cubicBezTo>
                    <a:pt x="19524" y="1053"/>
                    <a:pt x="19299" y="1153"/>
                    <a:pt x="18998" y="1254"/>
                  </a:cubicBezTo>
                  <a:cubicBezTo>
                    <a:pt x="18998" y="853"/>
                    <a:pt x="18898" y="627"/>
                    <a:pt x="18898" y="326"/>
                  </a:cubicBezTo>
                  <a:lnTo>
                    <a:pt x="18672" y="326"/>
                  </a:lnTo>
                  <a:cubicBezTo>
                    <a:pt x="18672" y="853"/>
                    <a:pt x="18572" y="1254"/>
                    <a:pt x="18472" y="1780"/>
                  </a:cubicBezTo>
                  <a:cubicBezTo>
                    <a:pt x="18171" y="1780"/>
                    <a:pt x="17745" y="1680"/>
                    <a:pt x="17319" y="1579"/>
                  </a:cubicBezTo>
                  <a:lnTo>
                    <a:pt x="17319" y="853"/>
                  </a:lnTo>
                  <a:cubicBezTo>
                    <a:pt x="16692" y="727"/>
                    <a:pt x="16066" y="527"/>
                    <a:pt x="15339" y="527"/>
                  </a:cubicBezTo>
                  <a:cubicBezTo>
                    <a:pt x="15193" y="507"/>
                    <a:pt x="15048" y="499"/>
                    <a:pt x="14903" y="499"/>
                  </a:cubicBezTo>
                  <a:cubicBezTo>
                    <a:pt x="14321" y="499"/>
                    <a:pt x="13740" y="627"/>
                    <a:pt x="13158" y="627"/>
                  </a:cubicBezTo>
                  <a:cubicBezTo>
                    <a:pt x="10953" y="727"/>
                    <a:pt x="8772" y="727"/>
                    <a:pt x="6567" y="853"/>
                  </a:cubicBezTo>
                  <a:cubicBezTo>
                    <a:pt x="5840" y="953"/>
                    <a:pt x="5113" y="1053"/>
                    <a:pt x="4487" y="1153"/>
                  </a:cubicBezTo>
                  <a:cubicBezTo>
                    <a:pt x="4261" y="1579"/>
                    <a:pt x="4161" y="1880"/>
                    <a:pt x="4161" y="2306"/>
                  </a:cubicBezTo>
                  <a:cubicBezTo>
                    <a:pt x="4007" y="2277"/>
                    <a:pt x="3844" y="2265"/>
                    <a:pt x="3678" y="2265"/>
                  </a:cubicBezTo>
                  <a:cubicBezTo>
                    <a:pt x="3278" y="2265"/>
                    <a:pt x="2861" y="2336"/>
                    <a:pt x="2507" y="2407"/>
                  </a:cubicBezTo>
                  <a:cubicBezTo>
                    <a:pt x="2181" y="2507"/>
                    <a:pt x="1654" y="2507"/>
                    <a:pt x="1454" y="2732"/>
                  </a:cubicBezTo>
                  <a:lnTo>
                    <a:pt x="0" y="4186"/>
                  </a:lnTo>
                  <a:cubicBezTo>
                    <a:pt x="101" y="4386"/>
                    <a:pt x="201" y="4487"/>
                    <a:pt x="301" y="4612"/>
                  </a:cubicBezTo>
                  <a:cubicBezTo>
                    <a:pt x="502" y="4913"/>
                    <a:pt x="827" y="5113"/>
                    <a:pt x="928" y="5439"/>
                  </a:cubicBezTo>
                  <a:cubicBezTo>
                    <a:pt x="1128" y="5965"/>
                    <a:pt x="1128" y="6492"/>
                    <a:pt x="1354" y="6993"/>
                  </a:cubicBezTo>
                  <a:cubicBezTo>
                    <a:pt x="727" y="7620"/>
                    <a:pt x="1128" y="8371"/>
                    <a:pt x="1128" y="9098"/>
                  </a:cubicBezTo>
                  <a:cubicBezTo>
                    <a:pt x="1253" y="9299"/>
                    <a:pt x="1454" y="9499"/>
                    <a:pt x="1554" y="9825"/>
                  </a:cubicBezTo>
                  <a:cubicBezTo>
                    <a:pt x="1028" y="9825"/>
                    <a:pt x="727" y="9825"/>
                    <a:pt x="301" y="9925"/>
                  </a:cubicBezTo>
                  <a:lnTo>
                    <a:pt x="301" y="10026"/>
                  </a:lnTo>
                  <a:cubicBezTo>
                    <a:pt x="928" y="10126"/>
                    <a:pt x="1554" y="10126"/>
                    <a:pt x="2281" y="10251"/>
                  </a:cubicBezTo>
                  <a:cubicBezTo>
                    <a:pt x="2281" y="10652"/>
                    <a:pt x="2181" y="10978"/>
                    <a:pt x="2080" y="11279"/>
                  </a:cubicBezTo>
                  <a:cubicBezTo>
                    <a:pt x="1755" y="11279"/>
                    <a:pt x="1454" y="11379"/>
                    <a:pt x="1028" y="11379"/>
                  </a:cubicBezTo>
                  <a:cubicBezTo>
                    <a:pt x="928" y="11905"/>
                    <a:pt x="627" y="12532"/>
                    <a:pt x="627" y="13158"/>
                  </a:cubicBezTo>
                  <a:cubicBezTo>
                    <a:pt x="502" y="13885"/>
                    <a:pt x="727" y="14512"/>
                    <a:pt x="727" y="15264"/>
                  </a:cubicBezTo>
                  <a:cubicBezTo>
                    <a:pt x="928" y="17244"/>
                    <a:pt x="1028" y="19324"/>
                    <a:pt x="1128" y="21304"/>
                  </a:cubicBezTo>
                  <a:cubicBezTo>
                    <a:pt x="1253" y="21930"/>
                    <a:pt x="1354" y="22657"/>
                    <a:pt x="1454" y="23284"/>
                  </a:cubicBezTo>
                  <a:cubicBezTo>
                    <a:pt x="1914" y="23463"/>
                    <a:pt x="2340" y="23535"/>
                    <a:pt x="2741" y="23535"/>
                  </a:cubicBezTo>
                  <a:cubicBezTo>
                    <a:pt x="3520" y="23535"/>
                    <a:pt x="4209" y="23264"/>
                    <a:pt x="4888" y="22983"/>
                  </a:cubicBezTo>
                  <a:cubicBezTo>
                    <a:pt x="4888" y="23184"/>
                    <a:pt x="5013" y="23509"/>
                    <a:pt x="5213" y="23710"/>
                  </a:cubicBezTo>
                  <a:cubicBezTo>
                    <a:pt x="5639" y="24136"/>
                    <a:pt x="6141" y="24437"/>
                    <a:pt x="6667" y="24863"/>
                  </a:cubicBezTo>
                  <a:cubicBezTo>
                    <a:pt x="6893" y="24763"/>
                    <a:pt x="6993" y="24662"/>
                    <a:pt x="7093" y="24537"/>
                  </a:cubicBezTo>
                  <a:cubicBezTo>
                    <a:pt x="7394" y="24437"/>
                    <a:pt x="7720" y="24236"/>
                    <a:pt x="8020" y="24136"/>
                  </a:cubicBezTo>
                  <a:cubicBezTo>
                    <a:pt x="8547" y="24036"/>
                    <a:pt x="9173" y="24036"/>
                    <a:pt x="9800" y="23910"/>
                  </a:cubicBezTo>
                  <a:cubicBezTo>
                    <a:pt x="10123" y="24130"/>
                    <a:pt x="10472" y="24183"/>
                    <a:pt x="10851" y="24183"/>
                  </a:cubicBezTo>
                  <a:cubicBezTo>
                    <a:pt x="11208" y="24183"/>
                    <a:pt x="11592" y="24136"/>
                    <a:pt x="12005" y="24136"/>
                  </a:cubicBezTo>
                  <a:cubicBezTo>
                    <a:pt x="12206" y="24036"/>
                    <a:pt x="12406" y="23910"/>
                    <a:pt x="12732" y="23810"/>
                  </a:cubicBezTo>
                  <a:cubicBezTo>
                    <a:pt x="12832" y="24136"/>
                    <a:pt x="12832" y="24437"/>
                    <a:pt x="12832" y="24763"/>
                  </a:cubicBezTo>
                  <a:lnTo>
                    <a:pt x="13033" y="24763"/>
                  </a:lnTo>
                  <a:cubicBezTo>
                    <a:pt x="13158" y="24236"/>
                    <a:pt x="13158" y="23810"/>
                    <a:pt x="13258" y="23284"/>
                  </a:cubicBezTo>
                  <a:cubicBezTo>
                    <a:pt x="13885" y="23284"/>
                    <a:pt x="14512" y="23610"/>
                    <a:pt x="15038" y="23610"/>
                  </a:cubicBezTo>
                  <a:cubicBezTo>
                    <a:pt x="15038" y="23810"/>
                    <a:pt x="15138" y="24036"/>
                    <a:pt x="15138" y="24336"/>
                  </a:cubicBezTo>
                  <a:cubicBezTo>
                    <a:pt x="15665" y="24437"/>
                    <a:pt x="16391" y="24537"/>
                    <a:pt x="17118" y="24662"/>
                  </a:cubicBezTo>
                  <a:cubicBezTo>
                    <a:pt x="17845" y="24662"/>
                    <a:pt x="18572" y="24437"/>
                    <a:pt x="19299" y="24437"/>
                  </a:cubicBezTo>
                  <a:cubicBezTo>
                    <a:pt x="21504" y="24336"/>
                    <a:pt x="23685" y="24236"/>
                    <a:pt x="25890" y="24036"/>
                  </a:cubicBezTo>
                  <a:cubicBezTo>
                    <a:pt x="26517" y="24036"/>
                    <a:pt x="27244" y="23810"/>
                    <a:pt x="27970" y="23710"/>
                  </a:cubicBezTo>
                  <a:cubicBezTo>
                    <a:pt x="28071" y="23509"/>
                    <a:pt x="28071" y="23409"/>
                    <a:pt x="28196" y="23184"/>
                  </a:cubicBezTo>
                  <a:cubicBezTo>
                    <a:pt x="28697" y="23184"/>
                    <a:pt x="29223" y="23184"/>
                    <a:pt x="29850" y="23083"/>
                  </a:cubicBezTo>
                  <a:cubicBezTo>
                    <a:pt x="30176" y="22983"/>
                    <a:pt x="30577" y="22983"/>
                    <a:pt x="30903" y="22783"/>
                  </a:cubicBezTo>
                  <a:cubicBezTo>
                    <a:pt x="31429" y="22356"/>
                    <a:pt x="31830" y="21830"/>
                    <a:pt x="32356" y="21304"/>
                  </a:cubicBezTo>
                  <a:cubicBezTo>
                    <a:pt x="32256" y="21204"/>
                    <a:pt x="32156" y="21103"/>
                    <a:pt x="32056" y="20903"/>
                  </a:cubicBezTo>
                  <a:cubicBezTo>
                    <a:pt x="31830" y="20677"/>
                    <a:pt x="31529" y="20377"/>
                    <a:pt x="31429" y="20051"/>
                  </a:cubicBezTo>
                  <a:cubicBezTo>
                    <a:pt x="31329" y="19524"/>
                    <a:pt x="31203" y="19023"/>
                    <a:pt x="31103" y="18497"/>
                  </a:cubicBezTo>
                  <a:cubicBezTo>
                    <a:pt x="31730" y="17971"/>
                    <a:pt x="31429" y="17143"/>
                    <a:pt x="31329" y="16517"/>
                  </a:cubicBezTo>
                  <a:cubicBezTo>
                    <a:pt x="31203" y="16191"/>
                    <a:pt x="31103" y="15991"/>
                    <a:pt x="31003" y="15665"/>
                  </a:cubicBezTo>
                  <a:lnTo>
                    <a:pt x="32156" y="15665"/>
                  </a:lnTo>
                  <a:lnTo>
                    <a:pt x="32156" y="15464"/>
                  </a:lnTo>
                  <a:cubicBezTo>
                    <a:pt x="31529" y="15364"/>
                    <a:pt x="30903" y="15364"/>
                    <a:pt x="30276" y="15264"/>
                  </a:cubicBezTo>
                  <a:cubicBezTo>
                    <a:pt x="30276" y="14637"/>
                    <a:pt x="30577" y="14111"/>
                    <a:pt x="30702" y="13585"/>
                  </a:cubicBezTo>
                  <a:cubicBezTo>
                    <a:pt x="30903" y="13585"/>
                    <a:pt x="31203" y="13585"/>
                    <a:pt x="31630" y="13484"/>
                  </a:cubicBezTo>
                  <a:cubicBezTo>
                    <a:pt x="31730" y="12958"/>
                    <a:pt x="31955" y="12331"/>
                    <a:pt x="31955" y="11705"/>
                  </a:cubicBezTo>
                  <a:cubicBezTo>
                    <a:pt x="32056" y="11078"/>
                    <a:pt x="31830" y="10351"/>
                    <a:pt x="31730" y="9625"/>
                  </a:cubicBezTo>
                  <a:cubicBezTo>
                    <a:pt x="31529" y="7620"/>
                    <a:pt x="31429" y="5640"/>
                    <a:pt x="31203" y="3660"/>
                  </a:cubicBezTo>
                  <a:cubicBezTo>
                    <a:pt x="31103" y="2933"/>
                    <a:pt x="30903" y="2306"/>
                    <a:pt x="30802" y="1680"/>
                  </a:cubicBezTo>
                  <a:cubicBezTo>
                    <a:pt x="30398" y="1522"/>
                    <a:pt x="30011" y="1459"/>
                    <a:pt x="29640" y="1459"/>
                  </a:cubicBezTo>
                  <a:cubicBezTo>
                    <a:pt x="28769" y="1459"/>
                    <a:pt x="27981" y="1807"/>
                    <a:pt x="27244" y="2106"/>
                  </a:cubicBezTo>
                  <a:lnTo>
                    <a:pt x="27043" y="2306"/>
                  </a:lnTo>
                  <a:cubicBezTo>
                    <a:pt x="27043" y="2206"/>
                    <a:pt x="27043" y="2106"/>
                    <a:pt x="26943" y="1980"/>
                  </a:cubicBezTo>
                  <a:cubicBezTo>
                    <a:pt x="26817" y="1780"/>
                    <a:pt x="26817" y="1354"/>
                    <a:pt x="26617" y="1153"/>
                  </a:cubicBezTo>
                  <a:cubicBezTo>
                    <a:pt x="26091" y="853"/>
                    <a:pt x="25564" y="427"/>
                    <a:pt x="25063" y="0"/>
                  </a:cubicBezTo>
                  <a:close/>
                </a:path>
              </a:pathLst>
            </a:custGeom>
            <a:solidFill>
              <a:srgbClr val="65C7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 rot="-5400000">
              <a:off x="6547056" y="512544"/>
              <a:ext cx="2187414" cy="1975925"/>
            </a:xfrm>
            <a:custGeom>
              <a:rect b="b" l="l" r="r" t="t"/>
              <a:pathLst>
                <a:path extrusionOk="0" h="24863" w="32357">
                  <a:moveTo>
                    <a:pt x="17644" y="1980"/>
                  </a:moveTo>
                  <a:cubicBezTo>
                    <a:pt x="17644" y="2106"/>
                    <a:pt x="17644" y="2206"/>
                    <a:pt x="17745" y="2206"/>
                  </a:cubicBezTo>
                  <a:lnTo>
                    <a:pt x="17544" y="2206"/>
                  </a:lnTo>
                  <a:lnTo>
                    <a:pt x="17544" y="1980"/>
                  </a:lnTo>
                  <a:close/>
                  <a:moveTo>
                    <a:pt x="16291" y="3359"/>
                  </a:moveTo>
                  <a:lnTo>
                    <a:pt x="16291" y="3459"/>
                  </a:lnTo>
                  <a:lnTo>
                    <a:pt x="16166" y="3459"/>
                  </a:lnTo>
                  <a:lnTo>
                    <a:pt x="16291" y="3359"/>
                  </a:lnTo>
                  <a:close/>
                  <a:moveTo>
                    <a:pt x="2807" y="10978"/>
                  </a:moveTo>
                  <a:lnTo>
                    <a:pt x="2807" y="11178"/>
                  </a:lnTo>
                  <a:lnTo>
                    <a:pt x="2507" y="11178"/>
                  </a:lnTo>
                  <a:lnTo>
                    <a:pt x="2507" y="10978"/>
                  </a:lnTo>
                  <a:close/>
                  <a:moveTo>
                    <a:pt x="4487" y="12331"/>
                  </a:moveTo>
                  <a:lnTo>
                    <a:pt x="4487" y="12432"/>
                  </a:lnTo>
                  <a:cubicBezTo>
                    <a:pt x="4386" y="12432"/>
                    <a:pt x="4261" y="12331"/>
                    <a:pt x="4261" y="12331"/>
                  </a:cubicBezTo>
                  <a:close/>
                  <a:moveTo>
                    <a:pt x="26817" y="12331"/>
                  </a:moveTo>
                  <a:cubicBezTo>
                    <a:pt x="27043" y="12432"/>
                    <a:pt x="27143" y="12632"/>
                    <a:pt x="27344" y="12757"/>
                  </a:cubicBezTo>
                  <a:cubicBezTo>
                    <a:pt x="27043" y="12632"/>
                    <a:pt x="26817" y="12632"/>
                    <a:pt x="26517" y="12632"/>
                  </a:cubicBezTo>
                  <a:cubicBezTo>
                    <a:pt x="26617" y="12532"/>
                    <a:pt x="26717" y="12432"/>
                    <a:pt x="26817" y="12331"/>
                  </a:cubicBezTo>
                  <a:close/>
                  <a:moveTo>
                    <a:pt x="27670" y="12958"/>
                  </a:moveTo>
                  <a:cubicBezTo>
                    <a:pt x="27770" y="12958"/>
                    <a:pt x="27870" y="13058"/>
                    <a:pt x="27970" y="13058"/>
                  </a:cubicBezTo>
                  <a:lnTo>
                    <a:pt x="27670" y="13058"/>
                  </a:lnTo>
                  <a:lnTo>
                    <a:pt x="27670" y="12958"/>
                  </a:lnTo>
                  <a:close/>
                  <a:moveTo>
                    <a:pt x="28196" y="12532"/>
                  </a:moveTo>
                  <a:cubicBezTo>
                    <a:pt x="28597" y="12632"/>
                    <a:pt x="28697" y="12858"/>
                    <a:pt x="28822" y="13058"/>
                  </a:cubicBezTo>
                  <a:lnTo>
                    <a:pt x="28196" y="13058"/>
                  </a:lnTo>
                  <a:lnTo>
                    <a:pt x="28196" y="12532"/>
                  </a:lnTo>
                  <a:close/>
                  <a:moveTo>
                    <a:pt x="29850" y="12958"/>
                  </a:moveTo>
                  <a:lnTo>
                    <a:pt x="29850" y="13058"/>
                  </a:lnTo>
                  <a:lnTo>
                    <a:pt x="29750" y="13058"/>
                  </a:lnTo>
                  <a:lnTo>
                    <a:pt x="29750" y="12958"/>
                  </a:lnTo>
                  <a:cubicBezTo>
                    <a:pt x="29750" y="13058"/>
                    <a:pt x="29650" y="13058"/>
                    <a:pt x="29650" y="13058"/>
                  </a:cubicBezTo>
                  <a:cubicBezTo>
                    <a:pt x="29650" y="12958"/>
                    <a:pt x="29750" y="12958"/>
                    <a:pt x="29750" y="12958"/>
                  </a:cubicBezTo>
                  <a:lnTo>
                    <a:pt x="29750" y="12958"/>
                  </a:lnTo>
                  <a:lnTo>
                    <a:pt x="29750" y="12958"/>
                  </a:lnTo>
                  <a:close/>
                  <a:moveTo>
                    <a:pt x="29449" y="13158"/>
                  </a:moveTo>
                  <a:cubicBezTo>
                    <a:pt x="29324" y="13259"/>
                    <a:pt x="29324" y="13259"/>
                    <a:pt x="29223" y="13259"/>
                  </a:cubicBezTo>
                  <a:lnTo>
                    <a:pt x="29324" y="13158"/>
                  </a:lnTo>
                  <a:close/>
                  <a:moveTo>
                    <a:pt x="29123" y="13484"/>
                  </a:moveTo>
                  <a:cubicBezTo>
                    <a:pt x="29223" y="13585"/>
                    <a:pt x="29223" y="13585"/>
                    <a:pt x="29324" y="13585"/>
                  </a:cubicBezTo>
                  <a:lnTo>
                    <a:pt x="29324" y="13685"/>
                  </a:lnTo>
                  <a:cubicBezTo>
                    <a:pt x="29223" y="13585"/>
                    <a:pt x="29123" y="13585"/>
                    <a:pt x="29123" y="13585"/>
                  </a:cubicBezTo>
                  <a:lnTo>
                    <a:pt x="29123" y="13484"/>
                  </a:lnTo>
                  <a:close/>
                  <a:moveTo>
                    <a:pt x="30076" y="14311"/>
                  </a:moveTo>
                  <a:lnTo>
                    <a:pt x="30076" y="14412"/>
                  </a:lnTo>
                  <a:lnTo>
                    <a:pt x="29750" y="14412"/>
                  </a:lnTo>
                  <a:lnTo>
                    <a:pt x="29750" y="14311"/>
                  </a:lnTo>
                  <a:close/>
                  <a:moveTo>
                    <a:pt x="16166" y="21630"/>
                  </a:moveTo>
                  <a:cubicBezTo>
                    <a:pt x="16066" y="21930"/>
                    <a:pt x="15865" y="22031"/>
                    <a:pt x="15539" y="22156"/>
                  </a:cubicBezTo>
                  <a:lnTo>
                    <a:pt x="15539" y="21630"/>
                  </a:lnTo>
                  <a:close/>
                  <a:moveTo>
                    <a:pt x="15138" y="22356"/>
                  </a:moveTo>
                  <a:cubicBezTo>
                    <a:pt x="15138" y="22457"/>
                    <a:pt x="15138" y="22457"/>
                    <a:pt x="15038" y="22557"/>
                  </a:cubicBezTo>
                  <a:lnTo>
                    <a:pt x="15038" y="22356"/>
                  </a:lnTo>
                  <a:close/>
                  <a:moveTo>
                    <a:pt x="15439" y="22457"/>
                  </a:moveTo>
                  <a:cubicBezTo>
                    <a:pt x="15439" y="22557"/>
                    <a:pt x="15439" y="22557"/>
                    <a:pt x="15539" y="22557"/>
                  </a:cubicBezTo>
                  <a:cubicBezTo>
                    <a:pt x="15539" y="22657"/>
                    <a:pt x="15439" y="22657"/>
                    <a:pt x="15439" y="22657"/>
                  </a:cubicBezTo>
                  <a:lnTo>
                    <a:pt x="15439" y="22457"/>
                  </a:lnTo>
                  <a:close/>
                  <a:moveTo>
                    <a:pt x="15665" y="22783"/>
                  </a:moveTo>
                  <a:cubicBezTo>
                    <a:pt x="15665" y="22883"/>
                    <a:pt x="15765" y="22883"/>
                    <a:pt x="15765" y="22883"/>
                  </a:cubicBezTo>
                  <a:lnTo>
                    <a:pt x="15765" y="22983"/>
                  </a:lnTo>
                  <a:lnTo>
                    <a:pt x="15665" y="22983"/>
                  </a:lnTo>
                  <a:lnTo>
                    <a:pt x="15665" y="22883"/>
                  </a:lnTo>
                  <a:lnTo>
                    <a:pt x="15665" y="22783"/>
                  </a:lnTo>
                  <a:close/>
                  <a:moveTo>
                    <a:pt x="14186" y="22883"/>
                  </a:moveTo>
                  <a:cubicBezTo>
                    <a:pt x="14186" y="22983"/>
                    <a:pt x="14186" y="22983"/>
                    <a:pt x="14286" y="23083"/>
                  </a:cubicBezTo>
                  <a:lnTo>
                    <a:pt x="14086" y="23083"/>
                  </a:lnTo>
                  <a:lnTo>
                    <a:pt x="14086" y="22883"/>
                  </a:lnTo>
                  <a:close/>
                  <a:moveTo>
                    <a:pt x="25063" y="0"/>
                  </a:moveTo>
                  <a:cubicBezTo>
                    <a:pt x="24837" y="226"/>
                    <a:pt x="24737" y="326"/>
                    <a:pt x="24637" y="326"/>
                  </a:cubicBezTo>
                  <a:cubicBezTo>
                    <a:pt x="24311" y="527"/>
                    <a:pt x="24010" y="727"/>
                    <a:pt x="23685" y="853"/>
                  </a:cubicBezTo>
                  <a:cubicBezTo>
                    <a:pt x="23183" y="953"/>
                    <a:pt x="22657" y="953"/>
                    <a:pt x="21930" y="1053"/>
                  </a:cubicBezTo>
                  <a:cubicBezTo>
                    <a:pt x="21722" y="885"/>
                    <a:pt x="21463" y="834"/>
                    <a:pt x="21181" y="834"/>
                  </a:cubicBezTo>
                  <a:cubicBezTo>
                    <a:pt x="20750" y="834"/>
                    <a:pt x="20264" y="953"/>
                    <a:pt x="19825" y="953"/>
                  </a:cubicBezTo>
                  <a:cubicBezTo>
                    <a:pt x="19524" y="1053"/>
                    <a:pt x="19299" y="1153"/>
                    <a:pt x="18998" y="1254"/>
                  </a:cubicBezTo>
                  <a:cubicBezTo>
                    <a:pt x="18998" y="853"/>
                    <a:pt x="18898" y="627"/>
                    <a:pt x="18898" y="326"/>
                  </a:cubicBezTo>
                  <a:lnTo>
                    <a:pt x="18672" y="326"/>
                  </a:lnTo>
                  <a:cubicBezTo>
                    <a:pt x="18672" y="853"/>
                    <a:pt x="18572" y="1254"/>
                    <a:pt x="18472" y="1780"/>
                  </a:cubicBezTo>
                  <a:cubicBezTo>
                    <a:pt x="18171" y="1780"/>
                    <a:pt x="17745" y="1680"/>
                    <a:pt x="17319" y="1579"/>
                  </a:cubicBezTo>
                  <a:lnTo>
                    <a:pt x="17319" y="853"/>
                  </a:lnTo>
                  <a:cubicBezTo>
                    <a:pt x="16692" y="727"/>
                    <a:pt x="16066" y="527"/>
                    <a:pt x="15339" y="527"/>
                  </a:cubicBezTo>
                  <a:cubicBezTo>
                    <a:pt x="15193" y="507"/>
                    <a:pt x="15048" y="499"/>
                    <a:pt x="14903" y="499"/>
                  </a:cubicBezTo>
                  <a:cubicBezTo>
                    <a:pt x="14321" y="499"/>
                    <a:pt x="13740" y="627"/>
                    <a:pt x="13158" y="627"/>
                  </a:cubicBezTo>
                  <a:cubicBezTo>
                    <a:pt x="10953" y="727"/>
                    <a:pt x="8772" y="727"/>
                    <a:pt x="6567" y="853"/>
                  </a:cubicBezTo>
                  <a:cubicBezTo>
                    <a:pt x="5840" y="953"/>
                    <a:pt x="5113" y="1053"/>
                    <a:pt x="4487" y="1153"/>
                  </a:cubicBezTo>
                  <a:cubicBezTo>
                    <a:pt x="4261" y="1579"/>
                    <a:pt x="4161" y="1880"/>
                    <a:pt x="4161" y="2306"/>
                  </a:cubicBezTo>
                  <a:cubicBezTo>
                    <a:pt x="4007" y="2277"/>
                    <a:pt x="3844" y="2265"/>
                    <a:pt x="3678" y="2265"/>
                  </a:cubicBezTo>
                  <a:cubicBezTo>
                    <a:pt x="3278" y="2265"/>
                    <a:pt x="2861" y="2336"/>
                    <a:pt x="2507" y="2407"/>
                  </a:cubicBezTo>
                  <a:cubicBezTo>
                    <a:pt x="2181" y="2507"/>
                    <a:pt x="1654" y="2507"/>
                    <a:pt x="1454" y="2732"/>
                  </a:cubicBezTo>
                  <a:lnTo>
                    <a:pt x="0" y="4186"/>
                  </a:lnTo>
                  <a:cubicBezTo>
                    <a:pt x="101" y="4386"/>
                    <a:pt x="201" y="4487"/>
                    <a:pt x="301" y="4612"/>
                  </a:cubicBezTo>
                  <a:cubicBezTo>
                    <a:pt x="502" y="4913"/>
                    <a:pt x="827" y="5113"/>
                    <a:pt x="928" y="5439"/>
                  </a:cubicBezTo>
                  <a:cubicBezTo>
                    <a:pt x="1128" y="5965"/>
                    <a:pt x="1128" y="6492"/>
                    <a:pt x="1354" y="6993"/>
                  </a:cubicBezTo>
                  <a:cubicBezTo>
                    <a:pt x="727" y="7620"/>
                    <a:pt x="1128" y="8371"/>
                    <a:pt x="1128" y="9098"/>
                  </a:cubicBezTo>
                  <a:cubicBezTo>
                    <a:pt x="1253" y="9299"/>
                    <a:pt x="1454" y="9499"/>
                    <a:pt x="1554" y="9825"/>
                  </a:cubicBezTo>
                  <a:cubicBezTo>
                    <a:pt x="1028" y="9825"/>
                    <a:pt x="727" y="9825"/>
                    <a:pt x="301" y="9925"/>
                  </a:cubicBezTo>
                  <a:lnTo>
                    <a:pt x="301" y="10026"/>
                  </a:lnTo>
                  <a:cubicBezTo>
                    <a:pt x="928" y="10126"/>
                    <a:pt x="1554" y="10126"/>
                    <a:pt x="2281" y="10251"/>
                  </a:cubicBezTo>
                  <a:cubicBezTo>
                    <a:pt x="2281" y="10652"/>
                    <a:pt x="2181" y="10978"/>
                    <a:pt x="2080" y="11279"/>
                  </a:cubicBezTo>
                  <a:cubicBezTo>
                    <a:pt x="1755" y="11279"/>
                    <a:pt x="1454" y="11379"/>
                    <a:pt x="1028" y="11379"/>
                  </a:cubicBezTo>
                  <a:cubicBezTo>
                    <a:pt x="928" y="11905"/>
                    <a:pt x="627" y="12532"/>
                    <a:pt x="627" y="13158"/>
                  </a:cubicBezTo>
                  <a:cubicBezTo>
                    <a:pt x="502" y="13885"/>
                    <a:pt x="727" y="14512"/>
                    <a:pt x="727" y="15264"/>
                  </a:cubicBezTo>
                  <a:cubicBezTo>
                    <a:pt x="928" y="17244"/>
                    <a:pt x="1028" y="19324"/>
                    <a:pt x="1128" y="21304"/>
                  </a:cubicBezTo>
                  <a:cubicBezTo>
                    <a:pt x="1253" y="21930"/>
                    <a:pt x="1354" y="22657"/>
                    <a:pt x="1454" y="23284"/>
                  </a:cubicBezTo>
                  <a:cubicBezTo>
                    <a:pt x="1914" y="23463"/>
                    <a:pt x="2340" y="23535"/>
                    <a:pt x="2741" y="23535"/>
                  </a:cubicBezTo>
                  <a:cubicBezTo>
                    <a:pt x="3520" y="23535"/>
                    <a:pt x="4209" y="23264"/>
                    <a:pt x="4888" y="22983"/>
                  </a:cubicBezTo>
                  <a:cubicBezTo>
                    <a:pt x="4888" y="23184"/>
                    <a:pt x="5013" y="23509"/>
                    <a:pt x="5213" y="23710"/>
                  </a:cubicBezTo>
                  <a:cubicBezTo>
                    <a:pt x="5639" y="24136"/>
                    <a:pt x="6141" y="24437"/>
                    <a:pt x="6667" y="24863"/>
                  </a:cubicBezTo>
                  <a:cubicBezTo>
                    <a:pt x="6893" y="24763"/>
                    <a:pt x="6993" y="24662"/>
                    <a:pt x="7093" y="24537"/>
                  </a:cubicBezTo>
                  <a:cubicBezTo>
                    <a:pt x="7394" y="24437"/>
                    <a:pt x="7720" y="24236"/>
                    <a:pt x="8020" y="24136"/>
                  </a:cubicBezTo>
                  <a:cubicBezTo>
                    <a:pt x="8547" y="24036"/>
                    <a:pt x="9173" y="24036"/>
                    <a:pt x="9800" y="23910"/>
                  </a:cubicBezTo>
                  <a:cubicBezTo>
                    <a:pt x="10123" y="24130"/>
                    <a:pt x="10472" y="24183"/>
                    <a:pt x="10851" y="24183"/>
                  </a:cubicBezTo>
                  <a:cubicBezTo>
                    <a:pt x="11208" y="24183"/>
                    <a:pt x="11592" y="24136"/>
                    <a:pt x="12005" y="24136"/>
                  </a:cubicBezTo>
                  <a:cubicBezTo>
                    <a:pt x="12206" y="24036"/>
                    <a:pt x="12406" y="23910"/>
                    <a:pt x="12732" y="23810"/>
                  </a:cubicBezTo>
                  <a:cubicBezTo>
                    <a:pt x="12832" y="24136"/>
                    <a:pt x="12832" y="24437"/>
                    <a:pt x="12832" y="24763"/>
                  </a:cubicBezTo>
                  <a:lnTo>
                    <a:pt x="13033" y="24763"/>
                  </a:lnTo>
                  <a:cubicBezTo>
                    <a:pt x="13158" y="24236"/>
                    <a:pt x="13158" y="23810"/>
                    <a:pt x="13258" y="23284"/>
                  </a:cubicBezTo>
                  <a:cubicBezTo>
                    <a:pt x="13885" y="23284"/>
                    <a:pt x="14512" y="23610"/>
                    <a:pt x="15038" y="23610"/>
                  </a:cubicBezTo>
                  <a:cubicBezTo>
                    <a:pt x="15038" y="23810"/>
                    <a:pt x="15138" y="24036"/>
                    <a:pt x="15138" y="24336"/>
                  </a:cubicBezTo>
                  <a:cubicBezTo>
                    <a:pt x="15665" y="24437"/>
                    <a:pt x="16391" y="24537"/>
                    <a:pt x="17118" y="24662"/>
                  </a:cubicBezTo>
                  <a:cubicBezTo>
                    <a:pt x="17845" y="24662"/>
                    <a:pt x="18572" y="24437"/>
                    <a:pt x="19299" y="24437"/>
                  </a:cubicBezTo>
                  <a:cubicBezTo>
                    <a:pt x="21504" y="24336"/>
                    <a:pt x="23685" y="24236"/>
                    <a:pt x="25890" y="24036"/>
                  </a:cubicBezTo>
                  <a:cubicBezTo>
                    <a:pt x="26517" y="24036"/>
                    <a:pt x="27244" y="23810"/>
                    <a:pt x="27970" y="23710"/>
                  </a:cubicBezTo>
                  <a:cubicBezTo>
                    <a:pt x="28071" y="23509"/>
                    <a:pt x="28071" y="23409"/>
                    <a:pt x="28196" y="23184"/>
                  </a:cubicBezTo>
                  <a:cubicBezTo>
                    <a:pt x="28697" y="23184"/>
                    <a:pt x="29223" y="23184"/>
                    <a:pt x="29850" y="23083"/>
                  </a:cubicBezTo>
                  <a:cubicBezTo>
                    <a:pt x="30176" y="22983"/>
                    <a:pt x="30577" y="22983"/>
                    <a:pt x="30903" y="22783"/>
                  </a:cubicBezTo>
                  <a:cubicBezTo>
                    <a:pt x="31429" y="22356"/>
                    <a:pt x="31830" y="21830"/>
                    <a:pt x="32356" y="21304"/>
                  </a:cubicBezTo>
                  <a:cubicBezTo>
                    <a:pt x="32256" y="21204"/>
                    <a:pt x="32156" y="21103"/>
                    <a:pt x="32056" y="20903"/>
                  </a:cubicBezTo>
                  <a:cubicBezTo>
                    <a:pt x="31830" y="20677"/>
                    <a:pt x="31529" y="20377"/>
                    <a:pt x="31429" y="20051"/>
                  </a:cubicBezTo>
                  <a:cubicBezTo>
                    <a:pt x="31329" y="19524"/>
                    <a:pt x="31203" y="19023"/>
                    <a:pt x="31103" y="18497"/>
                  </a:cubicBezTo>
                  <a:cubicBezTo>
                    <a:pt x="31730" y="17971"/>
                    <a:pt x="31429" y="17143"/>
                    <a:pt x="31329" y="16517"/>
                  </a:cubicBezTo>
                  <a:cubicBezTo>
                    <a:pt x="31203" y="16191"/>
                    <a:pt x="31103" y="15991"/>
                    <a:pt x="31003" y="15665"/>
                  </a:cubicBezTo>
                  <a:lnTo>
                    <a:pt x="32156" y="15665"/>
                  </a:lnTo>
                  <a:lnTo>
                    <a:pt x="32156" y="15464"/>
                  </a:lnTo>
                  <a:cubicBezTo>
                    <a:pt x="31529" y="15364"/>
                    <a:pt x="30903" y="15364"/>
                    <a:pt x="30276" y="15264"/>
                  </a:cubicBezTo>
                  <a:cubicBezTo>
                    <a:pt x="30276" y="14637"/>
                    <a:pt x="30577" y="14111"/>
                    <a:pt x="30702" y="13585"/>
                  </a:cubicBezTo>
                  <a:cubicBezTo>
                    <a:pt x="30903" y="13585"/>
                    <a:pt x="31203" y="13585"/>
                    <a:pt x="31630" y="13484"/>
                  </a:cubicBezTo>
                  <a:cubicBezTo>
                    <a:pt x="31730" y="12958"/>
                    <a:pt x="31955" y="12331"/>
                    <a:pt x="31955" y="11705"/>
                  </a:cubicBezTo>
                  <a:cubicBezTo>
                    <a:pt x="32056" y="11078"/>
                    <a:pt x="31830" y="10351"/>
                    <a:pt x="31730" y="9625"/>
                  </a:cubicBezTo>
                  <a:cubicBezTo>
                    <a:pt x="31529" y="7620"/>
                    <a:pt x="31429" y="5640"/>
                    <a:pt x="31203" y="3660"/>
                  </a:cubicBezTo>
                  <a:cubicBezTo>
                    <a:pt x="31103" y="2933"/>
                    <a:pt x="30903" y="2306"/>
                    <a:pt x="30802" y="1680"/>
                  </a:cubicBezTo>
                  <a:cubicBezTo>
                    <a:pt x="30398" y="1522"/>
                    <a:pt x="30011" y="1459"/>
                    <a:pt x="29640" y="1459"/>
                  </a:cubicBezTo>
                  <a:cubicBezTo>
                    <a:pt x="28769" y="1459"/>
                    <a:pt x="27981" y="1807"/>
                    <a:pt x="27244" y="2106"/>
                  </a:cubicBezTo>
                  <a:lnTo>
                    <a:pt x="27043" y="2306"/>
                  </a:lnTo>
                  <a:cubicBezTo>
                    <a:pt x="27043" y="2206"/>
                    <a:pt x="27043" y="2106"/>
                    <a:pt x="26943" y="1980"/>
                  </a:cubicBezTo>
                  <a:cubicBezTo>
                    <a:pt x="26817" y="1780"/>
                    <a:pt x="26817" y="1354"/>
                    <a:pt x="26617" y="1153"/>
                  </a:cubicBezTo>
                  <a:cubicBezTo>
                    <a:pt x="26091" y="853"/>
                    <a:pt x="25564" y="427"/>
                    <a:pt x="25063" y="0"/>
                  </a:cubicBezTo>
                  <a:close/>
                </a:path>
              </a:pathLst>
            </a:custGeom>
            <a:solidFill>
              <a:srgbClr val="65C7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 rot="5400000">
              <a:off x="4899956" y="512544"/>
              <a:ext cx="2187414" cy="1975925"/>
            </a:xfrm>
            <a:custGeom>
              <a:rect b="b" l="l" r="r" t="t"/>
              <a:pathLst>
                <a:path extrusionOk="0" h="24863" w="32357">
                  <a:moveTo>
                    <a:pt x="17644" y="1980"/>
                  </a:moveTo>
                  <a:cubicBezTo>
                    <a:pt x="17644" y="2106"/>
                    <a:pt x="17644" y="2206"/>
                    <a:pt x="17745" y="2206"/>
                  </a:cubicBezTo>
                  <a:lnTo>
                    <a:pt x="17544" y="2206"/>
                  </a:lnTo>
                  <a:lnTo>
                    <a:pt x="17544" y="1980"/>
                  </a:lnTo>
                  <a:close/>
                  <a:moveTo>
                    <a:pt x="16291" y="3359"/>
                  </a:moveTo>
                  <a:lnTo>
                    <a:pt x="16291" y="3459"/>
                  </a:lnTo>
                  <a:lnTo>
                    <a:pt x="16166" y="3459"/>
                  </a:lnTo>
                  <a:lnTo>
                    <a:pt x="16291" y="3359"/>
                  </a:lnTo>
                  <a:close/>
                  <a:moveTo>
                    <a:pt x="2807" y="10978"/>
                  </a:moveTo>
                  <a:lnTo>
                    <a:pt x="2807" y="11178"/>
                  </a:lnTo>
                  <a:lnTo>
                    <a:pt x="2507" y="11178"/>
                  </a:lnTo>
                  <a:lnTo>
                    <a:pt x="2507" y="10978"/>
                  </a:lnTo>
                  <a:close/>
                  <a:moveTo>
                    <a:pt x="4487" y="12331"/>
                  </a:moveTo>
                  <a:lnTo>
                    <a:pt x="4487" y="12432"/>
                  </a:lnTo>
                  <a:cubicBezTo>
                    <a:pt x="4386" y="12432"/>
                    <a:pt x="4261" y="12331"/>
                    <a:pt x="4261" y="12331"/>
                  </a:cubicBezTo>
                  <a:close/>
                  <a:moveTo>
                    <a:pt x="26817" y="12331"/>
                  </a:moveTo>
                  <a:cubicBezTo>
                    <a:pt x="27043" y="12432"/>
                    <a:pt x="27143" y="12632"/>
                    <a:pt x="27344" y="12757"/>
                  </a:cubicBezTo>
                  <a:cubicBezTo>
                    <a:pt x="27043" y="12632"/>
                    <a:pt x="26817" y="12632"/>
                    <a:pt x="26517" y="12632"/>
                  </a:cubicBezTo>
                  <a:cubicBezTo>
                    <a:pt x="26617" y="12532"/>
                    <a:pt x="26717" y="12432"/>
                    <a:pt x="26817" y="12331"/>
                  </a:cubicBezTo>
                  <a:close/>
                  <a:moveTo>
                    <a:pt x="27670" y="12958"/>
                  </a:moveTo>
                  <a:cubicBezTo>
                    <a:pt x="27770" y="12958"/>
                    <a:pt x="27870" y="13058"/>
                    <a:pt x="27970" y="13058"/>
                  </a:cubicBezTo>
                  <a:lnTo>
                    <a:pt x="27670" y="13058"/>
                  </a:lnTo>
                  <a:lnTo>
                    <a:pt x="27670" y="12958"/>
                  </a:lnTo>
                  <a:close/>
                  <a:moveTo>
                    <a:pt x="28196" y="12532"/>
                  </a:moveTo>
                  <a:cubicBezTo>
                    <a:pt x="28597" y="12632"/>
                    <a:pt x="28697" y="12858"/>
                    <a:pt x="28822" y="13058"/>
                  </a:cubicBezTo>
                  <a:lnTo>
                    <a:pt x="28196" y="13058"/>
                  </a:lnTo>
                  <a:lnTo>
                    <a:pt x="28196" y="12532"/>
                  </a:lnTo>
                  <a:close/>
                  <a:moveTo>
                    <a:pt x="29850" y="12958"/>
                  </a:moveTo>
                  <a:lnTo>
                    <a:pt x="29850" y="13058"/>
                  </a:lnTo>
                  <a:lnTo>
                    <a:pt x="29750" y="13058"/>
                  </a:lnTo>
                  <a:lnTo>
                    <a:pt x="29750" y="12958"/>
                  </a:lnTo>
                  <a:cubicBezTo>
                    <a:pt x="29750" y="13058"/>
                    <a:pt x="29650" y="13058"/>
                    <a:pt x="29650" y="13058"/>
                  </a:cubicBezTo>
                  <a:cubicBezTo>
                    <a:pt x="29650" y="12958"/>
                    <a:pt x="29750" y="12958"/>
                    <a:pt x="29750" y="12958"/>
                  </a:cubicBezTo>
                  <a:lnTo>
                    <a:pt x="29750" y="12958"/>
                  </a:lnTo>
                  <a:lnTo>
                    <a:pt x="29750" y="12958"/>
                  </a:lnTo>
                  <a:close/>
                  <a:moveTo>
                    <a:pt x="29449" y="13158"/>
                  </a:moveTo>
                  <a:cubicBezTo>
                    <a:pt x="29324" y="13259"/>
                    <a:pt x="29324" y="13259"/>
                    <a:pt x="29223" y="13259"/>
                  </a:cubicBezTo>
                  <a:lnTo>
                    <a:pt x="29324" y="13158"/>
                  </a:lnTo>
                  <a:close/>
                  <a:moveTo>
                    <a:pt x="29123" y="13484"/>
                  </a:moveTo>
                  <a:cubicBezTo>
                    <a:pt x="29223" y="13585"/>
                    <a:pt x="29223" y="13585"/>
                    <a:pt x="29324" y="13585"/>
                  </a:cubicBezTo>
                  <a:lnTo>
                    <a:pt x="29324" y="13685"/>
                  </a:lnTo>
                  <a:cubicBezTo>
                    <a:pt x="29223" y="13585"/>
                    <a:pt x="29123" y="13585"/>
                    <a:pt x="29123" y="13585"/>
                  </a:cubicBezTo>
                  <a:lnTo>
                    <a:pt x="29123" y="13484"/>
                  </a:lnTo>
                  <a:close/>
                  <a:moveTo>
                    <a:pt x="30076" y="14311"/>
                  </a:moveTo>
                  <a:lnTo>
                    <a:pt x="30076" y="14412"/>
                  </a:lnTo>
                  <a:lnTo>
                    <a:pt x="29750" y="14412"/>
                  </a:lnTo>
                  <a:lnTo>
                    <a:pt x="29750" y="14311"/>
                  </a:lnTo>
                  <a:close/>
                  <a:moveTo>
                    <a:pt x="16166" y="21630"/>
                  </a:moveTo>
                  <a:cubicBezTo>
                    <a:pt x="16066" y="21930"/>
                    <a:pt x="15865" y="22031"/>
                    <a:pt x="15539" y="22156"/>
                  </a:cubicBezTo>
                  <a:lnTo>
                    <a:pt x="15539" y="21630"/>
                  </a:lnTo>
                  <a:close/>
                  <a:moveTo>
                    <a:pt x="15138" y="22356"/>
                  </a:moveTo>
                  <a:cubicBezTo>
                    <a:pt x="15138" y="22457"/>
                    <a:pt x="15138" y="22457"/>
                    <a:pt x="15038" y="22557"/>
                  </a:cubicBezTo>
                  <a:lnTo>
                    <a:pt x="15038" y="22356"/>
                  </a:lnTo>
                  <a:close/>
                  <a:moveTo>
                    <a:pt x="15439" y="22457"/>
                  </a:moveTo>
                  <a:cubicBezTo>
                    <a:pt x="15439" y="22557"/>
                    <a:pt x="15439" y="22557"/>
                    <a:pt x="15539" y="22557"/>
                  </a:cubicBezTo>
                  <a:cubicBezTo>
                    <a:pt x="15539" y="22657"/>
                    <a:pt x="15439" y="22657"/>
                    <a:pt x="15439" y="22657"/>
                  </a:cubicBezTo>
                  <a:lnTo>
                    <a:pt x="15439" y="22457"/>
                  </a:lnTo>
                  <a:close/>
                  <a:moveTo>
                    <a:pt x="15665" y="22783"/>
                  </a:moveTo>
                  <a:cubicBezTo>
                    <a:pt x="15665" y="22883"/>
                    <a:pt x="15765" y="22883"/>
                    <a:pt x="15765" y="22883"/>
                  </a:cubicBezTo>
                  <a:lnTo>
                    <a:pt x="15765" y="22983"/>
                  </a:lnTo>
                  <a:lnTo>
                    <a:pt x="15665" y="22983"/>
                  </a:lnTo>
                  <a:lnTo>
                    <a:pt x="15665" y="22883"/>
                  </a:lnTo>
                  <a:lnTo>
                    <a:pt x="15665" y="22783"/>
                  </a:lnTo>
                  <a:close/>
                  <a:moveTo>
                    <a:pt x="14186" y="22883"/>
                  </a:moveTo>
                  <a:cubicBezTo>
                    <a:pt x="14186" y="22983"/>
                    <a:pt x="14186" y="22983"/>
                    <a:pt x="14286" y="23083"/>
                  </a:cubicBezTo>
                  <a:lnTo>
                    <a:pt x="14086" y="23083"/>
                  </a:lnTo>
                  <a:lnTo>
                    <a:pt x="14086" y="22883"/>
                  </a:lnTo>
                  <a:close/>
                  <a:moveTo>
                    <a:pt x="25063" y="0"/>
                  </a:moveTo>
                  <a:cubicBezTo>
                    <a:pt x="24837" y="226"/>
                    <a:pt x="24737" y="326"/>
                    <a:pt x="24637" y="326"/>
                  </a:cubicBezTo>
                  <a:cubicBezTo>
                    <a:pt x="24311" y="527"/>
                    <a:pt x="24010" y="727"/>
                    <a:pt x="23685" y="853"/>
                  </a:cubicBezTo>
                  <a:cubicBezTo>
                    <a:pt x="23183" y="953"/>
                    <a:pt x="22657" y="953"/>
                    <a:pt x="21930" y="1053"/>
                  </a:cubicBezTo>
                  <a:cubicBezTo>
                    <a:pt x="21722" y="885"/>
                    <a:pt x="21463" y="834"/>
                    <a:pt x="21181" y="834"/>
                  </a:cubicBezTo>
                  <a:cubicBezTo>
                    <a:pt x="20750" y="834"/>
                    <a:pt x="20264" y="953"/>
                    <a:pt x="19825" y="953"/>
                  </a:cubicBezTo>
                  <a:cubicBezTo>
                    <a:pt x="19524" y="1053"/>
                    <a:pt x="19299" y="1153"/>
                    <a:pt x="18998" y="1254"/>
                  </a:cubicBezTo>
                  <a:cubicBezTo>
                    <a:pt x="18998" y="853"/>
                    <a:pt x="18898" y="627"/>
                    <a:pt x="18898" y="326"/>
                  </a:cubicBezTo>
                  <a:lnTo>
                    <a:pt x="18672" y="326"/>
                  </a:lnTo>
                  <a:cubicBezTo>
                    <a:pt x="18672" y="853"/>
                    <a:pt x="18572" y="1254"/>
                    <a:pt x="18472" y="1780"/>
                  </a:cubicBezTo>
                  <a:cubicBezTo>
                    <a:pt x="18171" y="1780"/>
                    <a:pt x="17745" y="1680"/>
                    <a:pt x="17319" y="1579"/>
                  </a:cubicBezTo>
                  <a:lnTo>
                    <a:pt x="17319" y="853"/>
                  </a:lnTo>
                  <a:cubicBezTo>
                    <a:pt x="16692" y="727"/>
                    <a:pt x="16066" y="527"/>
                    <a:pt x="15339" y="527"/>
                  </a:cubicBezTo>
                  <a:cubicBezTo>
                    <a:pt x="15193" y="507"/>
                    <a:pt x="15048" y="499"/>
                    <a:pt x="14903" y="499"/>
                  </a:cubicBezTo>
                  <a:cubicBezTo>
                    <a:pt x="14321" y="499"/>
                    <a:pt x="13740" y="627"/>
                    <a:pt x="13158" y="627"/>
                  </a:cubicBezTo>
                  <a:cubicBezTo>
                    <a:pt x="10953" y="727"/>
                    <a:pt x="8772" y="727"/>
                    <a:pt x="6567" y="853"/>
                  </a:cubicBezTo>
                  <a:cubicBezTo>
                    <a:pt x="5840" y="953"/>
                    <a:pt x="5113" y="1053"/>
                    <a:pt x="4487" y="1153"/>
                  </a:cubicBezTo>
                  <a:cubicBezTo>
                    <a:pt x="4261" y="1579"/>
                    <a:pt x="4161" y="1880"/>
                    <a:pt x="4161" y="2306"/>
                  </a:cubicBezTo>
                  <a:cubicBezTo>
                    <a:pt x="4007" y="2277"/>
                    <a:pt x="3844" y="2265"/>
                    <a:pt x="3678" y="2265"/>
                  </a:cubicBezTo>
                  <a:cubicBezTo>
                    <a:pt x="3278" y="2265"/>
                    <a:pt x="2861" y="2336"/>
                    <a:pt x="2507" y="2407"/>
                  </a:cubicBezTo>
                  <a:cubicBezTo>
                    <a:pt x="2181" y="2507"/>
                    <a:pt x="1654" y="2507"/>
                    <a:pt x="1454" y="2732"/>
                  </a:cubicBezTo>
                  <a:lnTo>
                    <a:pt x="0" y="4186"/>
                  </a:lnTo>
                  <a:cubicBezTo>
                    <a:pt x="101" y="4386"/>
                    <a:pt x="201" y="4487"/>
                    <a:pt x="301" y="4612"/>
                  </a:cubicBezTo>
                  <a:cubicBezTo>
                    <a:pt x="502" y="4913"/>
                    <a:pt x="827" y="5113"/>
                    <a:pt x="928" y="5439"/>
                  </a:cubicBezTo>
                  <a:cubicBezTo>
                    <a:pt x="1128" y="5965"/>
                    <a:pt x="1128" y="6492"/>
                    <a:pt x="1354" y="6993"/>
                  </a:cubicBezTo>
                  <a:cubicBezTo>
                    <a:pt x="727" y="7620"/>
                    <a:pt x="1128" y="8371"/>
                    <a:pt x="1128" y="9098"/>
                  </a:cubicBezTo>
                  <a:cubicBezTo>
                    <a:pt x="1253" y="9299"/>
                    <a:pt x="1454" y="9499"/>
                    <a:pt x="1554" y="9825"/>
                  </a:cubicBezTo>
                  <a:cubicBezTo>
                    <a:pt x="1028" y="9825"/>
                    <a:pt x="727" y="9825"/>
                    <a:pt x="301" y="9925"/>
                  </a:cubicBezTo>
                  <a:lnTo>
                    <a:pt x="301" y="10026"/>
                  </a:lnTo>
                  <a:cubicBezTo>
                    <a:pt x="928" y="10126"/>
                    <a:pt x="1554" y="10126"/>
                    <a:pt x="2281" y="10251"/>
                  </a:cubicBezTo>
                  <a:cubicBezTo>
                    <a:pt x="2281" y="10652"/>
                    <a:pt x="2181" y="10978"/>
                    <a:pt x="2080" y="11279"/>
                  </a:cubicBezTo>
                  <a:cubicBezTo>
                    <a:pt x="1755" y="11279"/>
                    <a:pt x="1454" y="11379"/>
                    <a:pt x="1028" y="11379"/>
                  </a:cubicBezTo>
                  <a:cubicBezTo>
                    <a:pt x="928" y="11905"/>
                    <a:pt x="627" y="12532"/>
                    <a:pt x="627" y="13158"/>
                  </a:cubicBezTo>
                  <a:cubicBezTo>
                    <a:pt x="502" y="13885"/>
                    <a:pt x="727" y="14512"/>
                    <a:pt x="727" y="15264"/>
                  </a:cubicBezTo>
                  <a:cubicBezTo>
                    <a:pt x="928" y="17244"/>
                    <a:pt x="1028" y="19324"/>
                    <a:pt x="1128" y="21304"/>
                  </a:cubicBezTo>
                  <a:cubicBezTo>
                    <a:pt x="1253" y="21930"/>
                    <a:pt x="1354" y="22657"/>
                    <a:pt x="1454" y="23284"/>
                  </a:cubicBezTo>
                  <a:cubicBezTo>
                    <a:pt x="1914" y="23463"/>
                    <a:pt x="2340" y="23535"/>
                    <a:pt x="2741" y="23535"/>
                  </a:cubicBezTo>
                  <a:cubicBezTo>
                    <a:pt x="3520" y="23535"/>
                    <a:pt x="4209" y="23264"/>
                    <a:pt x="4888" y="22983"/>
                  </a:cubicBezTo>
                  <a:cubicBezTo>
                    <a:pt x="4888" y="23184"/>
                    <a:pt x="5013" y="23509"/>
                    <a:pt x="5213" y="23710"/>
                  </a:cubicBezTo>
                  <a:cubicBezTo>
                    <a:pt x="5639" y="24136"/>
                    <a:pt x="6141" y="24437"/>
                    <a:pt x="6667" y="24863"/>
                  </a:cubicBezTo>
                  <a:cubicBezTo>
                    <a:pt x="6893" y="24763"/>
                    <a:pt x="6993" y="24662"/>
                    <a:pt x="7093" y="24537"/>
                  </a:cubicBezTo>
                  <a:cubicBezTo>
                    <a:pt x="7394" y="24437"/>
                    <a:pt x="7720" y="24236"/>
                    <a:pt x="8020" y="24136"/>
                  </a:cubicBezTo>
                  <a:cubicBezTo>
                    <a:pt x="8547" y="24036"/>
                    <a:pt x="9173" y="24036"/>
                    <a:pt x="9800" y="23910"/>
                  </a:cubicBezTo>
                  <a:cubicBezTo>
                    <a:pt x="10123" y="24130"/>
                    <a:pt x="10472" y="24183"/>
                    <a:pt x="10851" y="24183"/>
                  </a:cubicBezTo>
                  <a:cubicBezTo>
                    <a:pt x="11208" y="24183"/>
                    <a:pt x="11592" y="24136"/>
                    <a:pt x="12005" y="24136"/>
                  </a:cubicBezTo>
                  <a:cubicBezTo>
                    <a:pt x="12206" y="24036"/>
                    <a:pt x="12406" y="23910"/>
                    <a:pt x="12732" y="23810"/>
                  </a:cubicBezTo>
                  <a:cubicBezTo>
                    <a:pt x="12832" y="24136"/>
                    <a:pt x="12832" y="24437"/>
                    <a:pt x="12832" y="24763"/>
                  </a:cubicBezTo>
                  <a:lnTo>
                    <a:pt x="13033" y="24763"/>
                  </a:lnTo>
                  <a:cubicBezTo>
                    <a:pt x="13158" y="24236"/>
                    <a:pt x="13158" y="23810"/>
                    <a:pt x="13258" y="23284"/>
                  </a:cubicBezTo>
                  <a:cubicBezTo>
                    <a:pt x="13885" y="23284"/>
                    <a:pt x="14512" y="23610"/>
                    <a:pt x="15038" y="23610"/>
                  </a:cubicBezTo>
                  <a:cubicBezTo>
                    <a:pt x="15038" y="23810"/>
                    <a:pt x="15138" y="24036"/>
                    <a:pt x="15138" y="24336"/>
                  </a:cubicBezTo>
                  <a:cubicBezTo>
                    <a:pt x="15665" y="24437"/>
                    <a:pt x="16391" y="24537"/>
                    <a:pt x="17118" y="24662"/>
                  </a:cubicBezTo>
                  <a:cubicBezTo>
                    <a:pt x="17845" y="24662"/>
                    <a:pt x="18572" y="24437"/>
                    <a:pt x="19299" y="24437"/>
                  </a:cubicBezTo>
                  <a:cubicBezTo>
                    <a:pt x="21504" y="24336"/>
                    <a:pt x="23685" y="24236"/>
                    <a:pt x="25890" y="24036"/>
                  </a:cubicBezTo>
                  <a:cubicBezTo>
                    <a:pt x="26517" y="24036"/>
                    <a:pt x="27244" y="23810"/>
                    <a:pt x="27970" y="23710"/>
                  </a:cubicBezTo>
                  <a:cubicBezTo>
                    <a:pt x="28071" y="23509"/>
                    <a:pt x="28071" y="23409"/>
                    <a:pt x="28196" y="23184"/>
                  </a:cubicBezTo>
                  <a:cubicBezTo>
                    <a:pt x="28697" y="23184"/>
                    <a:pt x="29223" y="23184"/>
                    <a:pt x="29850" y="23083"/>
                  </a:cubicBezTo>
                  <a:cubicBezTo>
                    <a:pt x="30176" y="22983"/>
                    <a:pt x="30577" y="22983"/>
                    <a:pt x="30903" y="22783"/>
                  </a:cubicBezTo>
                  <a:cubicBezTo>
                    <a:pt x="31429" y="22356"/>
                    <a:pt x="31830" y="21830"/>
                    <a:pt x="32356" y="21304"/>
                  </a:cubicBezTo>
                  <a:cubicBezTo>
                    <a:pt x="32256" y="21204"/>
                    <a:pt x="32156" y="21103"/>
                    <a:pt x="32056" y="20903"/>
                  </a:cubicBezTo>
                  <a:cubicBezTo>
                    <a:pt x="31830" y="20677"/>
                    <a:pt x="31529" y="20377"/>
                    <a:pt x="31429" y="20051"/>
                  </a:cubicBezTo>
                  <a:cubicBezTo>
                    <a:pt x="31329" y="19524"/>
                    <a:pt x="31203" y="19023"/>
                    <a:pt x="31103" y="18497"/>
                  </a:cubicBezTo>
                  <a:cubicBezTo>
                    <a:pt x="31730" y="17971"/>
                    <a:pt x="31429" y="17143"/>
                    <a:pt x="31329" y="16517"/>
                  </a:cubicBezTo>
                  <a:cubicBezTo>
                    <a:pt x="31203" y="16191"/>
                    <a:pt x="31103" y="15991"/>
                    <a:pt x="31003" y="15665"/>
                  </a:cubicBezTo>
                  <a:lnTo>
                    <a:pt x="32156" y="15665"/>
                  </a:lnTo>
                  <a:lnTo>
                    <a:pt x="32156" y="15464"/>
                  </a:lnTo>
                  <a:cubicBezTo>
                    <a:pt x="31529" y="15364"/>
                    <a:pt x="30903" y="15364"/>
                    <a:pt x="30276" y="15264"/>
                  </a:cubicBezTo>
                  <a:cubicBezTo>
                    <a:pt x="30276" y="14637"/>
                    <a:pt x="30577" y="14111"/>
                    <a:pt x="30702" y="13585"/>
                  </a:cubicBezTo>
                  <a:cubicBezTo>
                    <a:pt x="30903" y="13585"/>
                    <a:pt x="31203" y="13585"/>
                    <a:pt x="31630" y="13484"/>
                  </a:cubicBezTo>
                  <a:cubicBezTo>
                    <a:pt x="31730" y="12958"/>
                    <a:pt x="31955" y="12331"/>
                    <a:pt x="31955" y="11705"/>
                  </a:cubicBezTo>
                  <a:cubicBezTo>
                    <a:pt x="32056" y="11078"/>
                    <a:pt x="31830" y="10351"/>
                    <a:pt x="31730" y="9625"/>
                  </a:cubicBezTo>
                  <a:cubicBezTo>
                    <a:pt x="31529" y="7620"/>
                    <a:pt x="31429" y="5640"/>
                    <a:pt x="31203" y="3660"/>
                  </a:cubicBezTo>
                  <a:cubicBezTo>
                    <a:pt x="31103" y="2933"/>
                    <a:pt x="30903" y="2306"/>
                    <a:pt x="30802" y="1680"/>
                  </a:cubicBezTo>
                  <a:cubicBezTo>
                    <a:pt x="30398" y="1522"/>
                    <a:pt x="30011" y="1459"/>
                    <a:pt x="29640" y="1459"/>
                  </a:cubicBezTo>
                  <a:cubicBezTo>
                    <a:pt x="28769" y="1459"/>
                    <a:pt x="27981" y="1807"/>
                    <a:pt x="27244" y="2106"/>
                  </a:cubicBezTo>
                  <a:lnTo>
                    <a:pt x="27043" y="2306"/>
                  </a:lnTo>
                  <a:cubicBezTo>
                    <a:pt x="27043" y="2206"/>
                    <a:pt x="27043" y="2106"/>
                    <a:pt x="26943" y="1980"/>
                  </a:cubicBezTo>
                  <a:cubicBezTo>
                    <a:pt x="26817" y="1780"/>
                    <a:pt x="26817" y="1354"/>
                    <a:pt x="26617" y="1153"/>
                  </a:cubicBezTo>
                  <a:cubicBezTo>
                    <a:pt x="26091" y="853"/>
                    <a:pt x="25564" y="427"/>
                    <a:pt x="25063" y="0"/>
                  </a:cubicBezTo>
                  <a:close/>
                </a:path>
              </a:pathLst>
            </a:custGeom>
            <a:solidFill>
              <a:srgbClr val="65C7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3"/>
          <p:cNvSpPr txBox="1"/>
          <p:nvPr>
            <p:ph type="ctrTitle"/>
          </p:nvPr>
        </p:nvSpPr>
        <p:spPr>
          <a:xfrm>
            <a:off x="3491050" y="1932475"/>
            <a:ext cx="4691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8" name="Google Shape;888;p43"/>
          <p:cNvSpPr txBox="1"/>
          <p:nvPr>
            <p:ph idx="1" type="subTitle"/>
          </p:nvPr>
        </p:nvSpPr>
        <p:spPr>
          <a:xfrm flipH="1">
            <a:off x="5810925" y="2594225"/>
            <a:ext cx="23715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89" name="Google Shape;889;p43"/>
          <p:cNvSpPr txBox="1"/>
          <p:nvPr/>
        </p:nvSpPr>
        <p:spPr>
          <a:xfrm>
            <a:off x="5607250" y="3350775"/>
            <a:ext cx="2575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sz="900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Please keep this slide for attribution.</a:t>
            </a:r>
            <a:endParaRPr b="1" sz="900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0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4"/>
          <p:cNvSpPr txBox="1"/>
          <p:nvPr>
            <p:ph idx="1" type="body"/>
          </p:nvPr>
        </p:nvSpPr>
        <p:spPr>
          <a:xfrm>
            <a:off x="945950" y="1754625"/>
            <a:ext cx="3774900" cy="28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92" name="Google Shape;892;p44"/>
          <p:cNvSpPr txBox="1"/>
          <p:nvPr>
            <p:ph idx="2" type="subTitle"/>
          </p:nvPr>
        </p:nvSpPr>
        <p:spPr>
          <a:xfrm>
            <a:off x="945948" y="1312775"/>
            <a:ext cx="3438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/>
        </p:txBody>
      </p:sp>
      <p:sp>
        <p:nvSpPr>
          <p:cNvPr id="893" name="Google Shape;893;p44"/>
          <p:cNvSpPr txBox="1"/>
          <p:nvPr>
            <p:ph type="ctrTitle"/>
          </p:nvPr>
        </p:nvSpPr>
        <p:spPr>
          <a:xfrm>
            <a:off x="945950" y="366575"/>
            <a:ext cx="4895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94" name="Google Shape;894;p44"/>
          <p:cNvSpPr txBox="1"/>
          <p:nvPr>
            <p:ph idx="3" type="body"/>
          </p:nvPr>
        </p:nvSpPr>
        <p:spPr>
          <a:xfrm>
            <a:off x="4736950" y="1312775"/>
            <a:ext cx="3856500" cy="3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  <a:defRPr sz="10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romanLcPeriod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romanLcPeriod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11_1">
    <p:bg>
      <p:bgPr>
        <a:solidFill>
          <a:srgbClr val="FFFFFF"/>
        </a:solid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6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6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38" name="Google Shape;138;p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39" name="Google Shape;139;p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" name="Google Shape;161;p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5410575" y="1396000"/>
            <a:ext cx="30135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5677200" y="2615400"/>
            <a:ext cx="2746800" cy="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6" name="Google Shape;16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69" name="Google Shape;169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2" name="Google Shape;192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97" name="Google Shape;197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98" name="Google Shape;198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0" name="Google Shape;220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24" name="Google Shape;224;p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5396475" y="21901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7" name="Google Shape;247;p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8"/>
          <p:cNvSpPr txBox="1"/>
          <p:nvPr>
            <p:ph idx="1" type="subTitle"/>
          </p:nvPr>
        </p:nvSpPr>
        <p:spPr>
          <a:xfrm>
            <a:off x="723350" y="1656950"/>
            <a:ext cx="3949800" cy="119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249" name="Google Shape;249;p8"/>
          <p:cNvSpPr txBox="1"/>
          <p:nvPr>
            <p:ph type="ctrTitle"/>
          </p:nvPr>
        </p:nvSpPr>
        <p:spPr>
          <a:xfrm>
            <a:off x="723348" y="2952738"/>
            <a:ext cx="23772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253" name="Google Shape;253;p9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9"/>
          <p:cNvSpPr/>
          <p:nvPr/>
        </p:nvSpPr>
        <p:spPr>
          <a:xfrm>
            <a:off x="0" y="891400"/>
            <a:ext cx="8424000" cy="425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 txBox="1"/>
          <p:nvPr>
            <p:ph type="title"/>
          </p:nvPr>
        </p:nvSpPr>
        <p:spPr>
          <a:xfrm>
            <a:off x="7200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6000">
                <a:solidFill>
                  <a:srgbClr val="01314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9pPr>
          </a:lstStyle>
          <a:p/>
        </p:txBody>
      </p:sp>
      <p:sp>
        <p:nvSpPr>
          <p:cNvPr id="277" name="Google Shape;277;p9"/>
          <p:cNvSpPr txBox="1"/>
          <p:nvPr>
            <p:ph idx="1" type="subTitle"/>
          </p:nvPr>
        </p:nvSpPr>
        <p:spPr>
          <a:xfrm>
            <a:off x="720000" y="2803075"/>
            <a:ext cx="6547500" cy="18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1200"/>
              <a:buChar char="●"/>
              <a:defRPr>
                <a:solidFill>
                  <a:srgbClr val="01314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100">
                <a:solidFill>
                  <a:srgbClr val="01314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100">
                <a:solidFill>
                  <a:srgbClr val="01314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0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80" name="Google Shape;280;p1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81" name="Google Shape;281;p1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" name="Google Shape;303;p1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10"/>
          <p:cNvSpPr txBox="1"/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4405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800"/>
              <a:buFont typeface="Barrio"/>
              <a:buNone/>
              <a:defRPr sz="2800">
                <a:solidFill>
                  <a:srgbClr val="FFD966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62" name="Google Shape;76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●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○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■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●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○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■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●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○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"/>
              <a:buChar char="■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46"/>
          <p:cNvGrpSpPr/>
          <p:nvPr/>
        </p:nvGrpSpPr>
        <p:grpSpPr>
          <a:xfrm>
            <a:off x="0" y="346600"/>
            <a:ext cx="9239157" cy="4796903"/>
            <a:chOff x="-47575" y="346600"/>
            <a:chExt cx="9239157" cy="4796903"/>
          </a:xfrm>
        </p:grpSpPr>
        <p:sp>
          <p:nvSpPr>
            <p:cNvPr id="901" name="Google Shape;901;p46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2" name="Google Shape;902;p46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903" name="Google Shape;903;p4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4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4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46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4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46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4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4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46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46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4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4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25" name="Google Shape;925;p46"/>
          <p:cNvGrpSpPr/>
          <p:nvPr/>
        </p:nvGrpSpPr>
        <p:grpSpPr>
          <a:xfrm>
            <a:off x="698925" y="2956008"/>
            <a:ext cx="8209158" cy="2051442"/>
            <a:chOff x="-22755" y="529505"/>
            <a:chExt cx="9211353" cy="6062179"/>
          </a:xfrm>
        </p:grpSpPr>
        <p:grpSp>
          <p:nvGrpSpPr>
            <p:cNvPr id="926" name="Google Shape;926;p46"/>
            <p:cNvGrpSpPr/>
            <p:nvPr/>
          </p:nvGrpSpPr>
          <p:grpSpPr>
            <a:xfrm>
              <a:off x="-22755" y="2259451"/>
              <a:ext cx="9211353" cy="2955944"/>
              <a:chOff x="-22755" y="2259451"/>
              <a:chExt cx="9211353" cy="2955944"/>
            </a:xfrm>
          </p:grpSpPr>
          <p:grpSp>
            <p:nvGrpSpPr>
              <p:cNvPr id="927" name="Google Shape;927;p46"/>
              <p:cNvGrpSpPr/>
              <p:nvPr/>
            </p:nvGrpSpPr>
            <p:grpSpPr>
              <a:xfrm>
                <a:off x="1810063" y="3283354"/>
                <a:ext cx="1377927" cy="1932041"/>
                <a:chOff x="1877938" y="3283354"/>
                <a:chExt cx="1377927" cy="1932041"/>
              </a:xfrm>
            </p:grpSpPr>
            <p:sp>
              <p:nvSpPr>
                <p:cNvPr id="928" name="Google Shape;928;p46"/>
                <p:cNvSpPr/>
                <p:nvPr/>
              </p:nvSpPr>
              <p:spPr>
                <a:xfrm>
                  <a:off x="1877938" y="3702793"/>
                  <a:ext cx="1377927" cy="1469608"/>
                </a:xfrm>
                <a:custGeom>
                  <a:rect b="b" l="l" r="r" t="t"/>
                  <a:pathLst>
                    <a:path extrusionOk="0" h="17841" w="16728">
                      <a:moveTo>
                        <a:pt x="14045" y="1"/>
                      </a:moveTo>
                      <a:lnTo>
                        <a:pt x="13783" y="37"/>
                      </a:lnTo>
                      <a:lnTo>
                        <a:pt x="12575" y="210"/>
                      </a:lnTo>
                      <a:lnTo>
                        <a:pt x="10869" y="448"/>
                      </a:lnTo>
                      <a:lnTo>
                        <a:pt x="9660" y="617"/>
                      </a:lnTo>
                      <a:lnTo>
                        <a:pt x="7697" y="895"/>
                      </a:lnTo>
                      <a:lnTo>
                        <a:pt x="6488" y="1067"/>
                      </a:lnTo>
                      <a:lnTo>
                        <a:pt x="4524" y="1342"/>
                      </a:lnTo>
                      <a:lnTo>
                        <a:pt x="3316" y="1514"/>
                      </a:lnTo>
                      <a:lnTo>
                        <a:pt x="1" y="1981"/>
                      </a:lnTo>
                      <a:lnTo>
                        <a:pt x="84" y="3369"/>
                      </a:lnTo>
                      <a:lnTo>
                        <a:pt x="113" y="3879"/>
                      </a:lnTo>
                      <a:lnTo>
                        <a:pt x="163" y="4704"/>
                      </a:lnTo>
                      <a:lnTo>
                        <a:pt x="192" y="5210"/>
                      </a:lnTo>
                      <a:lnTo>
                        <a:pt x="243" y="6035"/>
                      </a:lnTo>
                      <a:lnTo>
                        <a:pt x="272" y="6541"/>
                      </a:lnTo>
                      <a:lnTo>
                        <a:pt x="316" y="7256"/>
                      </a:lnTo>
                      <a:lnTo>
                        <a:pt x="345" y="7763"/>
                      </a:lnTo>
                      <a:lnTo>
                        <a:pt x="395" y="8595"/>
                      </a:lnTo>
                      <a:lnTo>
                        <a:pt x="425" y="9104"/>
                      </a:lnTo>
                      <a:lnTo>
                        <a:pt x="464" y="9753"/>
                      </a:lnTo>
                      <a:lnTo>
                        <a:pt x="498" y="10264"/>
                      </a:lnTo>
                      <a:lnTo>
                        <a:pt x="547" y="11135"/>
                      </a:lnTo>
                      <a:lnTo>
                        <a:pt x="577" y="11644"/>
                      </a:lnTo>
                      <a:lnTo>
                        <a:pt x="626" y="12482"/>
                      </a:lnTo>
                      <a:lnTo>
                        <a:pt x="660" y="12989"/>
                      </a:lnTo>
                      <a:lnTo>
                        <a:pt x="660" y="12992"/>
                      </a:lnTo>
                      <a:lnTo>
                        <a:pt x="713" y="13857"/>
                      </a:lnTo>
                      <a:lnTo>
                        <a:pt x="742" y="14363"/>
                      </a:lnTo>
                      <a:lnTo>
                        <a:pt x="792" y="15221"/>
                      </a:lnTo>
                      <a:lnTo>
                        <a:pt x="825" y="15728"/>
                      </a:lnTo>
                      <a:lnTo>
                        <a:pt x="885" y="16750"/>
                      </a:lnTo>
                      <a:lnTo>
                        <a:pt x="915" y="17257"/>
                      </a:lnTo>
                      <a:lnTo>
                        <a:pt x="951" y="17840"/>
                      </a:lnTo>
                      <a:lnTo>
                        <a:pt x="16727" y="17840"/>
                      </a:lnTo>
                      <a:lnTo>
                        <a:pt x="16700" y="17661"/>
                      </a:lnTo>
                      <a:lnTo>
                        <a:pt x="16628" y="17178"/>
                      </a:lnTo>
                      <a:lnTo>
                        <a:pt x="16512" y="16406"/>
                      </a:lnTo>
                      <a:lnTo>
                        <a:pt x="16439" y="15923"/>
                      </a:lnTo>
                      <a:lnTo>
                        <a:pt x="16333" y="15217"/>
                      </a:lnTo>
                      <a:lnTo>
                        <a:pt x="16260" y="14731"/>
                      </a:lnTo>
                      <a:lnTo>
                        <a:pt x="16127" y="13843"/>
                      </a:lnTo>
                      <a:lnTo>
                        <a:pt x="16055" y="13360"/>
                      </a:lnTo>
                      <a:lnTo>
                        <a:pt x="15936" y="12572"/>
                      </a:lnTo>
                      <a:lnTo>
                        <a:pt x="15863" y="12088"/>
                      </a:lnTo>
                      <a:lnTo>
                        <a:pt x="15760" y="11399"/>
                      </a:lnTo>
                      <a:lnTo>
                        <a:pt x="15687" y="10916"/>
                      </a:lnTo>
                      <a:lnTo>
                        <a:pt x="15548" y="9989"/>
                      </a:lnTo>
                      <a:lnTo>
                        <a:pt x="15476" y="9505"/>
                      </a:lnTo>
                      <a:lnTo>
                        <a:pt x="15389" y="8936"/>
                      </a:lnTo>
                      <a:lnTo>
                        <a:pt x="15317" y="8456"/>
                      </a:lnTo>
                      <a:lnTo>
                        <a:pt x="15317" y="8452"/>
                      </a:lnTo>
                      <a:lnTo>
                        <a:pt x="15170" y="7479"/>
                      </a:lnTo>
                      <a:lnTo>
                        <a:pt x="15098" y="6995"/>
                      </a:lnTo>
                      <a:lnTo>
                        <a:pt x="14972" y="6180"/>
                      </a:lnTo>
                      <a:lnTo>
                        <a:pt x="14899" y="5697"/>
                      </a:lnTo>
                      <a:lnTo>
                        <a:pt x="14776" y="4872"/>
                      </a:lnTo>
                      <a:lnTo>
                        <a:pt x="14704" y="4389"/>
                      </a:lnTo>
                      <a:lnTo>
                        <a:pt x="14585" y="3588"/>
                      </a:lnTo>
                      <a:lnTo>
                        <a:pt x="14512" y="3108"/>
                      </a:lnTo>
                      <a:lnTo>
                        <a:pt x="14386" y="2276"/>
                      </a:lnTo>
                      <a:lnTo>
                        <a:pt x="14313" y="1792"/>
                      </a:lnTo>
                      <a:lnTo>
                        <a:pt x="14220" y="1173"/>
                      </a:lnTo>
                      <a:lnTo>
                        <a:pt x="14148" y="690"/>
                      </a:lnTo>
                      <a:lnTo>
                        <a:pt x="1404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29" name="Google Shape;929;p46"/>
                <p:cNvGrpSpPr/>
                <p:nvPr/>
              </p:nvGrpSpPr>
              <p:grpSpPr>
                <a:xfrm>
                  <a:off x="1884774" y="3283354"/>
                  <a:ext cx="1368860" cy="1932041"/>
                  <a:chOff x="1884774" y="3283354"/>
                  <a:chExt cx="1368860" cy="1932041"/>
                </a:xfrm>
              </p:grpSpPr>
              <p:sp>
                <p:nvSpPr>
                  <p:cNvPr id="930" name="Google Shape;930;p46"/>
                  <p:cNvSpPr/>
                  <p:nvPr/>
                </p:nvSpPr>
                <p:spPr>
                  <a:xfrm>
                    <a:off x="1884774" y="3813336"/>
                    <a:ext cx="365816" cy="208979"/>
                  </a:xfrm>
                  <a:custGeom>
                    <a:rect b="b" l="l" r="r" t="t"/>
                    <a:pathLst>
                      <a:path extrusionOk="0" h="2537" w="4441">
                        <a:moveTo>
                          <a:pt x="4441" y="0"/>
                        </a:moveTo>
                        <a:lnTo>
                          <a:pt x="3233" y="172"/>
                        </a:lnTo>
                        <a:cubicBezTo>
                          <a:pt x="2153" y="788"/>
                          <a:pt x="1077" y="1411"/>
                          <a:pt x="1" y="2027"/>
                        </a:cubicBezTo>
                        <a:lnTo>
                          <a:pt x="30" y="2537"/>
                        </a:lnTo>
                        <a:cubicBezTo>
                          <a:pt x="1500" y="1693"/>
                          <a:pt x="2971" y="845"/>
                          <a:pt x="4441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1" name="Google Shape;931;p46"/>
                  <p:cNvSpPr/>
                  <p:nvPr/>
                </p:nvSpPr>
                <p:spPr>
                  <a:xfrm>
                    <a:off x="1891364" y="3776516"/>
                    <a:ext cx="620594" cy="355437"/>
                  </a:xfrm>
                  <a:custGeom>
                    <a:rect b="b" l="l" r="r" t="t"/>
                    <a:pathLst>
                      <a:path extrusionOk="0" h="4315" w="7534">
                        <a:moveTo>
                          <a:pt x="7534" y="0"/>
                        </a:moveTo>
                        <a:lnTo>
                          <a:pt x="6325" y="172"/>
                        </a:lnTo>
                        <a:cubicBezTo>
                          <a:pt x="4215" y="1381"/>
                          <a:pt x="2106" y="2596"/>
                          <a:pt x="0" y="3809"/>
                        </a:cubicBezTo>
                        <a:lnTo>
                          <a:pt x="29" y="4315"/>
                        </a:lnTo>
                        <a:cubicBezTo>
                          <a:pt x="2533" y="2878"/>
                          <a:pt x="5033" y="1438"/>
                          <a:pt x="7534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2" name="Google Shape;932;p46"/>
                  <p:cNvSpPr/>
                  <p:nvPr/>
                </p:nvSpPr>
                <p:spPr>
                  <a:xfrm>
                    <a:off x="1897872" y="3739696"/>
                    <a:ext cx="875455" cy="501896"/>
                  </a:xfrm>
                  <a:custGeom>
                    <a:rect b="b" l="l" r="r" t="t"/>
                    <a:pathLst>
                      <a:path extrusionOk="0" h="6093" w="10628">
                        <a:moveTo>
                          <a:pt x="10627" y="0"/>
                        </a:moveTo>
                        <a:lnTo>
                          <a:pt x="9418" y="169"/>
                        </a:lnTo>
                        <a:cubicBezTo>
                          <a:pt x="6279" y="1977"/>
                          <a:pt x="3140" y="3782"/>
                          <a:pt x="1" y="5587"/>
                        </a:cubicBezTo>
                        <a:lnTo>
                          <a:pt x="30" y="6093"/>
                        </a:lnTo>
                        <a:cubicBezTo>
                          <a:pt x="3047" y="4361"/>
                          <a:pt x="6061" y="2626"/>
                          <a:pt x="9077" y="894"/>
                        </a:cubicBezTo>
                        <a:lnTo>
                          <a:pt x="10627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3" name="Google Shape;933;p46"/>
                  <p:cNvSpPr/>
                  <p:nvPr/>
                </p:nvSpPr>
                <p:spPr>
                  <a:xfrm>
                    <a:off x="1903885" y="3705841"/>
                    <a:ext cx="1109393" cy="636492"/>
                  </a:xfrm>
                  <a:custGeom>
                    <a:rect b="b" l="l" r="r" t="t"/>
                    <a:pathLst>
                      <a:path extrusionOk="0" h="7727" w="13468">
                        <a:moveTo>
                          <a:pt x="13468" y="0"/>
                        </a:moveTo>
                        <a:lnTo>
                          <a:pt x="12260" y="173"/>
                        </a:lnTo>
                        <a:cubicBezTo>
                          <a:pt x="8173" y="2521"/>
                          <a:pt x="4086" y="4872"/>
                          <a:pt x="1" y="7219"/>
                        </a:cubicBezTo>
                        <a:lnTo>
                          <a:pt x="30" y="7726"/>
                        </a:lnTo>
                        <a:cubicBezTo>
                          <a:pt x="4014" y="5438"/>
                          <a:pt x="7994" y="3146"/>
                          <a:pt x="11978" y="858"/>
                        </a:cubicBezTo>
                        <a:cubicBezTo>
                          <a:pt x="12474" y="574"/>
                          <a:pt x="12971" y="289"/>
                          <a:pt x="13468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4" name="Google Shape;934;p46"/>
                  <p:cNvSpPr/>
                  <p:nvPr/>
                </p:nvSpPr>
                <p:spPr>
                  <a:xfrm>
                    <a:off x="1910475" y="3759547"/>
                    <a:ext cx="1138800" cy="693247"/>
                  </a:xfrm>
                  <a:custGeom>
                    <a:rect b="b" l="l" r="r" t="t"/>
                    <a:pathLst>
                      <a:path extrusionOk="0" h="8416" w="13825">
                        <a:moveTo>
                          <a:pt x="13753" y="1"/>
                        </a:moveTo>
                        <a:cubicBezTo>
                          <a:pt x="9169" y="2637"/>
                          <a:pt x="4586" y="5273"/>
                          <a:pt x="0" y="7906"/>
                        </a:cubicBezTo>
                        <a:lnTo>
                          <a:pt x="30" y="8415"/>
                        </a:lnTo>
                        <a:cubicBezTo>
                          <a:pt x="4222" y="6008"/>
                          <a:pt x="8408" y="3600"/>
                          <a:pt x="12600" y="1190"/>
                        </a:cubicBezTo>
                        <a:cubicBezTo>
                          <a:pt x="13007" y="955"/>
                          <a:pt x="13415" y="719"/>
                          <a:pt x="13825" y="484"/>
                        </a:cubicBezTo>
                        <a:lnTo>
                          <a:pt x="137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5" name="Google Shape;935;p46"/>
                  <p:cNvSpPr/>
                  <p:nvPr/>
                </p:nvSpPr>
                <p:spPr>
                  <a:xfrm>
                    <a:off x="1916158" y="3850404"/>
                    <a:ext cx="1146790" cy="697860"/>
                  </a:xfrm>
                  <a:custGeom>
                    <a:rect b="b" l="l" r="r" t="t"/>
                    <a:pathLst>
                      <a:path extrusionOk="0" h="8472" w="13922">
                        <a:moveTo>
                          <a:pt x="13849" y="0"/>
                        </a:moveTo>
                        <a:cubicBezTo>
                          <a:pt x="9236" y="2653"/>
                          <a:pt x="4616" y="5309"/>
                          <a:pt x="0" y="7961"/>
                        </a:cubicBezTo>
                        <a:lnTo>
                          <a:pt x="34" y="8472"/>
                        </a:lnTo>
                        <a:cubicBezTo>
                          <a:pt x="4286" y="6025"/>
                          <a:pt x="8541" y="3581"/>
                          <a:pt x="12793" y="1133"/>
                        </a:cubicBezTo>
                        <a:cubicBezTo>
                          <a:pt x="13167" y="918"/>
                          <a:pt x="13548" y="700"/>
                          <a:pt x="13922" y="484"/>
                        </a:cubicBezTo>
                        <a:lnTo>
                          <a:pt x="1384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6" name="Google Shape;936;p46"/>
                  <p:cNvSpPr/>
                  <p:nvPr/>
                </p:nvSpPr>
                <p:spPr>
                  <a:xfrm>
                    <a:off x="1922913" y="3958723"/>
                    <a:ext cx="1156428" cy="703296"/>
                  </a:xfrm>
                  <a:custGeom>
                    <a:rect b="b" l="l" r="r" t="t"/>
                    <a:pathLst>
                      <a:path extrusionOk="0" h="8538" w="14039">
                        <a:moveTo>
                          <a:pt x="13966" y="1"/>
                        </a:moveTo>
                        <a:cubicBezTo>
                          <a:pt x="9313" y="2676"/>
                          <a:pt x="4657" y="5352"/>
                          <a:pt x="1" y="8028"/>
                        </a:cubicBezTo>
                        <a:lnTo>
                          <a:pt x="31" y="8537"/>
                        </a:lnTo>
                        <a:cubicBezTo>
                          <a:pt x="4256" y="6107"/>
                          <a:pt x="8485" y="3676"/>
                          <a:pt x="12711" y="1245"/>
                        </a:cubicBezTo>
                        <a:cubicBezTo>
                          <a:pt x="13154" y="994"/>
                          <a:pt x="13594" y="739"/>
                          <a:pt x="14039" y="481"/>
                        </a:cubicBezTo>
                        <a:lnTo>
                          <a:pt x="1396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7" name="Google Shape;937;p46"/>
                  <p:cNvSpPr/>
                  <p:nvPr/>
                </p:nvSpPr>
                <p:spPr>
                  <a:xfrm>
                    <a:off x="1929503" y="4064242"/>
                    <a:ext cx="1165653" cy="708486"/>
                  </a:xfrm>
                  <a:custGeom>
                    <a:rect b="b" l="l" r="r" t="t"/>
                    <a:pathLst>
                      <a:path extrusionOk="0" h="8601" w="14151">
                        <a:moveTo>
                          <a:pt x="14078" y="1"/>
                        </a:moveTo>
                        <a:cubicBezTo>
                          <a:pt x="9389" y="2700"/>
                          <a:pt x="4693" y="5399"/>
                          <a:pt x="0" y="8094"/>
                        </a:cubicBezTo>
                        <a:lnTo>
                          <a:pt x="34" y="8601"/>
                        </a:lnTo>
                        <a:cubicBezTo>
                          <a:pt x="4511" y="6027"/>
                          <a:pt x="8991" y="3452"/>
                          <a:pt x="13471" y="878"/>
                        </a:cubicBezTo>
                        <a:cubicBezTo>
                          <a:pt x="13697" y="746"/>
                          <a:pt x="13925" y="617"/>
                          <a:pt x="14150" y="484"/>
                        </a:cubicBezTo>
                        <a:lnTo>
                          <a:pt x="14078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8" name="Google Shape;938;p46"/>
                  <p:cNvSpPr/>
                  <p:nvPr/>
                </p:nvSpPr>
                <p:spPr>
                  <a:xfrm>
                    <a:off x="1936669" y="4171984"/>
                    <a:ext cx="1174549" cy="713922"/>
                  </a:xfrm>
                  <a:custGeom>
                    <a:rect b="b" l="l" r="r" t="t"/>
                    <a:pathLst>
                      <a:path extrusionOk="0" h="8667" w="14259">
                        <a:moveTo>
                          <a:pt x="14186" y="1"/>
                        </a:moveTo>
                        <a:cubicBezTo>
                          <a:pt x="9458" y="2720"/>
                          <a:pt x="4729" y="5439"/>
                          <a:pt x="0" y="8161"/>
                        </a:cubicBezTo>
                        <a:lnTo>
                          <a:pt x="29" y="8667"/>
                        </a:lnTo>
                        <a:cubicBezTo>
                          <a:pt x="4324" y="6197"/>
                          <a:pt x="8616" y="3730"/>
                          <a:pt x="12915" y="1259"/>
                        </a:cubicBezTo>
                        <a:cubicBezTo>
                          <a:pt x="13361" y="1001"/>
                          <a:pt x="13812" y="742"/>
                          <a:pt x="14259" y="484"/>
                        </a:cubicBezTo>
                        <a:lnTo>
                          <a:pt x="1418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9" name="Google Shape;939;p46"/>
                  <p:cNvSpPr/>
                  <p:nvPr/>
                </p:nvSpPr>
                <p:spPr>
                  <a:xfrm>
                    <a:off x="1943176" y="4278903"/>
                    <a:ext cx="1184434" cy="719441"/>
                  </a:xfrm>
                  <a:custGeom>
                    <a:rect b="b" l="l" r="r" t="t"/>
                    <a:pathLst>
                      <a:path extrusionOk="0" h="8734" w="14379">
                        <a:moveTo>
                          <a:pt x="14306" y="1"/>
                        </a:moveTo>
                        <a:cubicBezTo>
                          <a:pt x="9534" y="2743"/>
                          <a:pt x="4769" y="5485"/>
                          <a:pt x="0" y="8227"/>
                        </a:cubicBezTo>
                        <a:lnTo>
                          <a:pt x="33" y="8734"/>
                        </a:lnTo>
                        <a:cubicBezTo>
                          <a:pt x="4299" y="6279"/>
                          <a:pt x="8567" y="3826"/>
                          <a:pt x="12836" y="1372"/>
                        </a:cubicBezTo>
                        <a:cubicBezTo>
                          <a:pt x="13348" y="1077"/>
                          <a:pt x="13862" y="779"/>
                          <a:pt x="14378" y="485"/>
                        </a:cubicBezTo>
                        <a:lnTo>
                          <a:pt x="1430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0" name="Google Shape;940;p46"/>
                  <p:cNvSpPr/>
                  <p:nvPr/>
                </p:nvSpPr>
                <p:spPr>
                  <a:xfrm>
                    <a:off x="1950755" y="4399249"/>
                    <a:ext cx="1194813" cy="725125"/>
                  </a:xfrm>
                  <a:custGeom>
                    <a:rect b="b" l="l" r="r" t="t"/>
                    <a:pathLst>
                      <a:path extrusionOk="0" h="8803" w="14505">
                        <a:moveTo>
                          <a:pt x="14433" y="1"/>
                        </a:moveTo>
                        <a:cubicBezTo>
                          <a:pt x="9620" y="2762"/>
                          <a:pt x="4809" y="5530"/>
                          <a:pt x="1" y="8295"/>
                        </a:cubicBezTo>
                        <a:lnTo>
                          <a:pt x="31" y="8802"/>
                        </a:lnTo>
                        <a:cubicBezTo>
                          <a:pt x="4425" y="6276"/>
                          <a:pt x="8819" y="3749"/>
                          <a:pt x="13213" y="1225"/>
                        </a:cubicBezTo>
                        <a:cubicBezTo>
                          <a:pt x="13644" y="977"/>
                          <a:pt x="14075" y="729"/>
                          <a:pt x="14505" y="481"/>
                        </a:cubicBezTo>
                        <a:lnTo>
                          <a:pt x="1443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1" name="Google Shape;941;p46"/>
                  <p:cNvSpPr/>
                  <p:nvPr/>
                </p:nvSpPr>
                <p:spPr>
                  <a:xfrm>
                    <a:off x="1956273" y="4485740"/>
                    <a:ext cx="1202391" cy="729656"/>
                  </a:xfrm>
                  <a:custGeom>
                    <a:rect b="b" l="l" r="r" t="t"/>
                    <a:pathLst>
                      <a:path extrusionOk="0" h="8858" w="14597">
                        <a:moveTo>
                          <a:pt x="14525" y="0"/>
                        </a:moveTo>
                        <a:cubicBezTo>
                          <a:pt x="9683" y="2785"/>
                          <a:pt x="4841" y="5567"/>
                          <a:pt x="0" y="8352"/>
                        </a:cubicBezTo>
                        <a:lnTo>
                          <a:pt x="30" y="8858"/>
                        </a:lnTo>
                        <a:cubicBezTo>
                          <a:pt x="4494" y="6292"/>
                          <a:pt x="8957" y="3725"/>
                          <a:pt x="13421" y="1159"/>
                        </a:cubicBezTo>
                        <a:cubicBezTo>
                          <a:pt x="13812" y="934"/>
                          <a:pt x="14203" y="709"/>
                          <a:pt x="14597" y="484"/>
                        </a:cubicBezTo>
                        <a:lnTo>
                          <a:pt x="14525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2" name="Google Shape;942;p46"/>
                  <p:cNvSpPr/>
                  <p:nvPr/>
                </p:nvSpPr>
                <p:spPr>
                  <a:xfrm>
                    <a:off x="2458414" y="3283354"/>
                    <a:ext cx="676278" cy="509803"/>
                  </a:xfrm>
                  <a:custGeom>
                    <a:rect b="b" l="l" r="r" t="t"/>
                    <a:pathLst>
                      <a:path extrusionOk="0" h="6189" w="8210">
                        <a:moveTo>
                          <a:pt x="4080" y="4553"/>
                        </a:moveTo>
                        <a:cubicBezTo>
                          <a:pt x="4153" y="4603"/>
                          <a:pt x="4200" y="4663"/>
                          <a:pt x="4212" y="4719"/>
                        </a:cubicBezTo>
                        <a:cubicBezTo>
                          <a:pt x="4223" y="4769"/>
                          <a:pt x="4196" y="4825"/>
                          <a:pt x="4169" y="4831"/>
                        </a:cubicBezTo>
                        <a:cubicBezTo>
                          <a:pt x="4168" y="4831"/>
                          <a:pt x="4166" y="4832"/>
                          <a:pt x="4164" y="4832"/>
                        </a:cubicBezTo>
                        <a:cubicBezTo>
                          <a:pt x="4156" y="4832"/>
                          <a:pt x="4144" y="4830"/>
                          <a:pt x="4127" y="4815"/>
                        </a:cubicBezTo>
                        <a:cubicBezTo>
                          <a:pt x="4084" y="4772"/>
                          <a:pt x="4053" y="4683"/>
                          <a:pt x="4067" y="4613"/>
                        </a:cubicBezTo>
                        <a:cubicBezTo>
                          <a:pt x="4070" y="4593"/>
                          <a:pt x="4073" y="4573"/>
                          <a:pt x="4080" y="4553"/>
                        </a:cubicBezTo>
                        <a:close/>
                        <a:moveTo>
                          <a:pt x="7620" y="0"/>
                        </a:moveTo>
                        <a:lnTo>
                          <a:pt x="7451" y="255"/>
                        </a:lnTo>
                        <a:cubicBezTo>
                          <a:pt x="7782" y="474"/>
                          <a:pt x="7868" y="937"/>
                          <a:pt x="7782" y="1285"/>
                        </a:cubicBezTo>
                        <a:cubicBezTo>
                          <a:pt x="7700" y="1626"/>
                          <a:pt x="7471" y="1957"/>
                          <a:pt x="7090" y="2295"/>
                        </a:cubicBezTo>
                        <a:cubicBezTo>
                          <a:pt x="6442" y="2868"/>
                          <a:pt x="5627" y="3245"/>
                          <a:pt x="4842" y="3610"/>
                        </a:cubicBezTo>
                        <a:lnTo>
                          <a:pt x="4646" y="3699"/>
                        </a:lnTo>
                        <a:cubicBezTo>
                          <a:pt x="4391" y="3818"/>
                          <a:pt x="4127" y="3964"/>
                          <a:pt x="3954" y="4173"/>
                        </a:cubicBezTo>
                        <a:cubicBezTo>
                          <a:pt x="3842" y="4141"/>
                          <a:pt x="3718" y="4126"/>
                          <a:pt x="3581" y="4126"/>
                        </a:cubicBezTo>
                        <a:cubicBezTo>
                          <a:pt x="3488" y="4126"/>
                          <a:pt x="3388" y="4133"/>
                          <a:pt x="3283" y="4146"/>
                        </a:cubicBezTo>
                        <a:cubicBezTo>
                          <a:pt x="1971" y="4312"/>
                          <a:pt x="878" y="5226"/>
                          <a:pt x="0" y="5958"/>
                        </a:cubicBezTo>
                        <a:lnTo>
                          <a:pt x="196" y="6189"/>
                        </a:lnTo>
                        <a:cubicBezTo>
                          <a:pt x="1044" y="5484"/>
                          <a:pt x="2097" y="4603"/>
                          <a:pt x="3322" y="4448"/>
                        </a:cubicBezTo>
                        <a:cubicBezTo>
                          <a:pt x="3413" y="4436"/>
                          <a:pt x="3499" y="4430"/>
                          <a:pt x="3577" y="4430"/>
                        </a:cubicBezTo>
                        <a:cubicBezTo>
                          <a:pt x="3656" y="4430"/>
                          <a:pt x="3729" y="4436"/>
                          <a:pt x="3795" y="4448"/>
                        </a:cubicBezTo>
                        <a:cubicBezTo>
                          <a:pt x="3786" y="4484"/>
                          <a:pt x="3775" y="4520"/>
                          <a:pt x="3769" y="4560"/>
                        </a:cubicBezTo>
                        <a:cubicBezTo>
                          <a:pt x="3740" y="4729"/>
                          <a:pt x="3799" y="4921"/>
                          <a:pt x="3918" y="5033"/>
                        </a:cubicBezTo>
                        <a:cubicBezTo>
                          <a:pt x="3987" y="5100"/>
                          <a:pt x="4073" y="5135"/>
                          <a:pt x="4160" y="5135"/>
                        </a:cubicBezTo>
                        <a:cubicBezTo>
                          <a:pt x="4185" y="5135"/>
                          <a:pt x="4211" y="5132"/>
                          <a:pt x="4236" y="5126"/>
                        </a:cubicBezTo>
                        <a:cubicBezTo>
                          <a:pt x="4431" y="5080"/>
                          <a:pt x="4557" y="4865"/>
                          <a:pt x="4510" y="4653"/>
                        </a:cubicBezTo>
                        <a:cubicBezTo>
                          <a:pt x="4481" y="4517"/>
                          <a:pt x="4388" y="4394"/>
                          <a:pt x="4246" y="4301"/>
                        </a:cubicBezTo>
                        <a:cubicBezTo>
                          <a:pt x="4382" y="4173"/>
                          <a:pt x="4577" y="4067"/>
                          <a:pt x="4776" y="3974"/>
                        </a:cubicBezTo>
                        <a:lnTo>
                          <a:pt x="4967" y="3884"/>
                        </a:lnTo>
                        <a:cubicBezTo>
                          <a:pt x="5776" y="3511"/>
                          <a:pt x="6610" y="3126"/>
                          <a:pt x="7289" y="2523"/>
                        </a:cubicBezTo>
                        <a:cubicBezTo>
                          <a:pt x="7720" y="2143"/>
                          <a:pt x="7978" y="1762"/>
                          <a:pt x="8077" y="1358"/>
                        </a:cubicBezTo>
                        <a:cubicBezTo>
                          <a:pt x="8210" y="821"/>
                          <a:pt x="8021" y="265"/>
                          <a:pt x="7620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3" name="Google Shape;943;p46"/>
                  <p:cNvSpPr/>
                  <p:nvPr/>
                </p:nvSpPr>
                <p:spPr>
                  <a:xfrm>
                    <a:off x="2178266" y="4601967"/>
                    <a:ext cx="997943" cy="570430"/>
                  </a:xfrm>
                  <a:custGeom>
                    <a:rect b="b" l="l" r="r" t="t"/>
                    <a:pathLst>
                      <a:path extrusionOk="0" h="6925" w="12115">
                        <a:moveTo>
                          <a:pt x="12041" y="0"/>
                        </a:moveTo>
                        <a:cubicBezTo>
                          <a:pt x="8027" y="2308"/>
                          <a:pt x="4014" y="4616"/>
                          <a:pt x="0" y="6924"/>
                        </a:cubicBezTo>
                        <a:lnTo>
                          <a:pt x="911" y="6924"/>
                        </a:lnTo>
                        <a:cubicBezTo>
                          <a:pt x="4183" y="5043"/>
                          <a:pt x="7454" y="3162"/>
                          <a:pt x="10726" y="1281"/>
                        </a:cubicBezTo>
                        <a:cubicBezTo>
                          <a:pt x="11190" y="1017"/>
                          <a:pt x="11654" y="751"/>
                          <a:pt x="12114" y="483"/>
                        </a:cubicBezTo>
                        <a:lnTo>
                          <a:pt x="12041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4" name="Google Shape;944;p46"/>
                  <p:cNvSpPr/>
                  <p:nvPr/>
                </p:nvSpPr>
                <p:spPr>
                  <a:xfrm>
                    <a:off x="2360556" y="4698507"/>
                    <a:ext cx="830068" cy="473889"/>
                  </a:xfrm>
                  <a:custGeom>
                    <a:rect b="b" l="l" r="r" t="t"/>
                    <a:pathLst>
                      <a:path extrusionOk="0" h="5753" w="10077">
                        <a:moveTo>
                          <a:pt x="10004" y="0"/>
                        </a:moveTo>
                        <a:cubicBezTo>
                          <a:pt x="6669" y="1917"/>
                          <a:pt x="3334" y="3835"/>
                          <a:pt x="0" y="5752"/>
                        </a:cubicBezTo>
                        <a:lnTo>
                          <a:pt x="917" y="5752"/>
                        </a:lnTo>
                        <a:cubicBezTo>
                          <a:pt x="3549" y="4239"/>
                          <a:pt x="6182" y="2722"/>
                          <a:pt x="8818" y="1208"/>
                        </a:cubicBezTo>
                        <a:cubicBezTo>
                          <a:pt x="9239" y="967"/>
                          <a:pt x="9656" y="725"/>
                          <a:pt x="10077" y="484"/>
                        </a:cubicBezTo>
                        <a:lnTo>
                          <a:pt x="10004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5" name="Google Shape;945;p46"/>
                  <p:cNvSpPr/>
                  <p:nvPr/>
                </p:nvSpPr>
                <p:spPr>
                  <a:xfrm>
                    <a:off x="2558578" y="4803202"/>
                    <a:ext cx="647860" cy="369194"/>
                  </a:xfrm>
                  <a:custGeom>
                    <a:rect b="b" l="l" r="r" t="t"/>
                    <a:pathLst>
                      <a:path extrusionOk="0" h="4482" w="7865">
                        <a:moveTo>
                          <a:pt x="7792" y="1"/>
                        </a:moveTo>
                        <a:cubicBezTo>
                          <a:pt x="5195" y="1494"/>
                          <a:pt x="2596" y="2988"/>
                          <a:pt x="0" y="4481"/>
                        </a:cubicBezTo>
                        <a:lnTo>
                          <a:pt x="914" y="4481"/>
                        </a:lnTo>
                        <a:cubicBezTo>
                          <a:pt x="2748" y="3428"/>
                          <a:pt x="4580" y="2372"/>
                          <a:pt x="6414" y="1319"/>
                        </a:cubicBezTo>
                        <a:cubicBezTo>
                          <a:pt x="6898" y="1041"/>
                          <a:pt x="7381" y="762"/>
                          <a:pt x="7864" y="484"/>
                        </a:cubicBezTo>
                        <a:lnTo>
                          <a:pt x="7792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6" name="Google Shape;946;p46"/>
                  <p:cNvSpPr/>
                  <p:nvPr/>
                </p:nvSpPr>
                <p:spPr>
                  <a:xfrm>
                    <a:off x="2772086" y="4916134"/>
                    <a:ext cx="451319" cy="256261"/>
                  </a:xfrm>
                  <a:custGeom>
                    <a:rect b="b" l="l" r="r" t="t"/>
                    <a:pathLst>
                      <a:path extrusionOk="0" h="3111" w="5479">
                        <a:moveTo>
                          <a:pt x="5405" y="1"/>
                        </a:moveTo>
                        <a:cubicBezTo>
                          <a:pt x="3603" y="1037"/>
                          <a:pt x="1802" y="2074"/>
                          <a:pt x="1" y="3110"/>
                        </a:cubicBezTo>
                        <a:lnTo>
                          <a:pt x="915" y="3110"/>
                        </a:lnTo>
                        <a:cubicBezTo>
                          <a:pt x="2133" y="2411"/>
                          <a:pt x="3349" y="1710"/>
                          <a:pt x="4567" y="1010"/>
                        </a:cubicBezTo>
                        <a:cubicBezTo>
                          <a:pt x="4869" y="835"/>
                          <a:pt x="5173" y="663"/>
                          <a:pt x="5478" y="487"/>
                        </a:cubicBezTo>
                        <a:lnTo>
                          <a:pt x="5405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7" name="Google Shape;947;p46"/>
                  <p:cNvSpPr/>
                  <p:nvPr/>
                </p:nvSpPr>
                <p:spPr>
                  <a:xfrm>
                    <a:off x="2957012" y="5014404"/>
                    <a:ext cx="281055" cy="157990"/>
                  </a:xfrm>
                  <a:custGeom>
                    <a:rect b="b" l="l" r="r" t="t"/>
                    <a:pathLst>
                      <a:path extrusionOk="0" h="1918" w="3412">
                        <a:moveTo>
                          <a:pt x="3339" y="0"/>
                        </a:moveTo>
                        <a:cubicBezTo>
                          <a:pt x="2226" y="639"/>
                          <a:pt x="1113" y="1278"/>
                          <a:pt x="1" y="1917"/>
                        </a:cubicBezTo>
                        <a:lnTo>
                          <a:pt x="918" y="1917"/>
                        </a:lnTo>
                        <a:cubicBezTo>
                          <a:pt x="1613" y="1516"/>
                          <a:pt x="2312" y="1116"/>
                          <a:pt x="3011" y="711"/>
                        </a:cubicBezTo>
                        <a:cubicBezTo>
                          <a:pt x="3143" y="636"/>
                          <a:pt x="3279" y="560"/>
                          <a:pt x="3412" y="483"/>
                        </a:cubicBezTo>
                        <a:lnTo>
                          <a:pt x="333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8" name="Google Shape;948;p46"/>
                  <p:cNvSpPr/>
                  <p:nvPr/>
                </p:nvSpPr>
                <p:spPr>
                  <a:xfrm>
                    <a:off x="3152645" y="5117698"/>
                    <a:ext cx="100989" cy="54695"/>
                  </a:xfrm>
                  <a:custGeom>
                    <a:rect b="b" l="l" r="r" t="t"/>
                    <a:pathLst>
                      <a:path extrusionOk="0" h="664" w="1226">
                        <a:moveTo>
                          <a:pt x="1153" y="1"/>
                        </a:moveTo>
                        <a:cubicBezTo>
                          <a:pt x="768" y="223"/>
                          <a:pt x="384" y="441"/>
                          <a:pt x="1" y="663"/>
                        </a:cubicBezTo>
                        <a:lnTo>
                          <a:pt x="915" y="663"/>
                        </a:lnTo>
                        <a:cubicBezTo>
                          <a:pt x="1000" y="614"/>
                          <a:pt x="1086" y="564"/>
                          <a:pt x="1173" y="514"/>
                        </a:cubicBezTo>
                        <a:cubicBezTo>
                          <a:pt x="1189" y="504"/>
                          <a:pt x="1209" y="495"/>
                          <a:pt x="1225" y="484"/>
                        </a:cubicBezTo>
                        <a:lnTo>
                          <a:pt x="11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949" name="Google Shape;949;p46"/>
                <p:cNvGrpSpPr/>
                <p:nvPr/>
              </p:nvGrpSpPr>
              <p:grpSpPr>
                <a:xfrm>
                  <a:off x="2194329" y="3338461"/>
                  <a:ext cx="465816" cy="1833939"/>
                  <a:chOff x="2194329" y="3338461"/>
                  <a:chExt cx="465816" cy="1833939"/>
                </a:xfrm>
              </p:grpSpPr>
              <p:sp>
                <p:nvSpPr>
                  <p:cNvPr id="950" name="Google Shape;950;p46"/>
                  <p:cNvSpPr/>
                  <p:nvPr/>
                </p:nvSpPr>
                <p:spPr>
                  <a:xfrm>
                    <a:off x="2194329" y="3338461"/>
                    <a:ext cx="465816" cy="545883"/>
                  </a:xfrm>
                  <a:custGeom>
                    <a:rect b="b" l="l" r="r" t="t"/>
                    <a:pathLst>
                      <a:path extrusionOk="0" h="6627" w="5655">
                        <a:moveTo>
                          <a:pt x="1263" y="331"/>
                        </a:moveTo>
                        <a:cubicBezTo>
                          <a:pt x="1418" y="331"/>
                          <a:pt x="1561" y="391"/>
                          <a:pt x="1693" y="517"/>
                        </a:cubicBezTo>
                        <a:cubicBezTo>
                          <a:pt x="2527" y="1301"/>
                          <a:pt x="2607" y="4153"/>
                          <a:pt x="2604" y="5348"/>
                        </a:cubicBezTo>
                        <a:cubicBezTo>
                          <a:pt x="1806" y="3961"/>
                          <a:pt x="475" y="1341"/>
                          <a:pt x="869" y="543"/>
                        </a:cubicBezTo>
                        <a:cubicBezTo>
                          <a:pt x="932" y="418"/>
                          <a:pt x="1034" y="351"/>
                          <a:pt x="1196" y="334"/>
                        </a:cubicBezTo>
                        <a:cubicBezTo>
                          <a:pt x="1216" y="334"/>
                          <a:pt x="1239" y="331"/>
                          <a:pt x="1263" y="331"/>
                        </a:cubicBezTo>
                        <a:close/>
                        <a:moveTo>
                          <a:pt x="4088" y="305"/>
                        </a:moveTo>
                        <a:cubicBezTo>
                          <a:pt x="4120" y="305"/>
                          <a:pt x="4200" y="364"/>
                          <a:pt x="4296" y="543"/>
                        </a:cubicBezTo>
                        <a:cubicBezTo>
                          <a:pt x="5078" y="1963"/>
                          <a:pt x="3693" y="4474"/>
                          <a:pt x="3035" y="5527"/>
                        </a:cubicBezTo>
                        <a:cubicBezTo>
                          <a:pt x="3250" y="2981"/>
                          <a:pt x="3683" y="394"/>
                          <a:pt x="4084" y="305"/>
                        </a:cubicBezTo>
                        <a:close/>
                        <a:moveTo>
                          <a:pt x="4093" y="1"/>
                        </a:moveTo>
                        <a:cubicBezTo>
                          <a:pt x="4068" y="1"/>
                          <a:pt x="4043" y="4"/>
                          <a:pt x="4018" y="10"/>
                        </a:cubicBezTo>
                        <a:cubicBezTo>
                          <a:pt x="3441" y="135"/>
                          <a:pt x="3081" y="2246"/>
                          <a:pt x="2879" y="4023"/>
                        </a:cubicBezTo>
                        <a:cubicBezTo>
                          <a:pt x="2806" y="2652"/>
                          <a:pt x="2574" y="927"/>
                          <a:pt x="1899" y="294"/>
                        </a:cubicBezTo>
                        <a:cubicBezTo>
                          <a:pt x="1711" y="116"/>
                          <a:pt x="1495" y="28"/>
                          <a:pt x="1259" y="28"/>
                        </a:cubicBezTo>
                        <a:cubicBezTo>
                          <a:pt x="1227" y="28"/>
                          <a:pt x="1196" y="30"/>
                          <a:pt x="1164" y="33"/>
                        </a:cubicBezTo>
                        <a:cubicBezTo>
                          <a:pt x="901" y="60"/>
                          <a:pt x="707" y="189"/>
                          <a:pt x="597" y="407"/>
                        </a:cubicBezTo>
                        <a:cubicBezTo>
                          <a:pt x="1" y="1616"/>
                          <a:pt x="2345" y="5527"/>
                          <a:pt x="2617" y="5967"/>
                        </a:cubicBezTo>
                        <a:lnTo>
                          <a:pt x="2690" y="6087"/>
                        </a:lnTo>
                        <a:cubicBezTo>
                          <a:pt x="2690" y="6087"/>
                          <a:pt x="2686" y="6090"/>
                          <a:pt x="2686" y="6093"/>
                        </a:cubicBezTo>
                        <a:lnTo>
                          <a:pt x="2650" y="6626"/>
                        </a:lnTo>
                        <a:lnTo>
                          <a:pt x="2849" y="6348"/>
                        </a:lnTo>
                        <a:lnTo>
                          <a:pt x="2879" y="6394"/>
                        </a:lnTo>
                        <a:lnTo>
                          <a:pt x="2882" y="6305"/>
                        </a:lnTo>
                        <a:lnTo>
                          <a:pt x="2961" y="6192"/>
                        </a:lnTo>
                        <a:cubicBezTo>
                          <a:pt x="3074" y="6036"/>
                          <a:pt x="5654" y="2388"/>
                          <a:pt x="4561" y="394"/>
                        </a:cubicBezTo>
                        <a:cubicBezTo>
                          <a:pt x="4417" y="134"/>
                          <a:pt x="4260" y="1"/>
                          <a:pt x="409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1" name="Google Shape;951;p46"/>
                  <p:cNvSpPr/>
                  <p:nvPr/>
                </p:nvSpPr>
                <p:spPr>
                  <a:xfrm>
                    <a:off x="2380984" y="3762348"/>
                    <a:ext cx="256178" cy="1410052"/>
                  </a:xfrm>
                  <a:custGeom>
                    <a:rect b="b" l="l" r="r" t="t"/>
                    <a:pathLst>
                      <a:path extrusionOk="0" h="17118" w="3110">
                        <a:moveTo>
                          <a:pt x="0" y="0"/>
                        </a:moveTo>
                        <a:lnTo>
                          <a:pt x="1206" y="17117"/>
                        </a:lnTo>
                        <a:lnTo>
                          <a:pt x="3110" y="17117"/>
                        </a:lnTo>
                        <a:lnTo>
                          <a:pt x="1169" y="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52" name="Google Shape;952;p46"/>
              <p:cNvGrpSpPr/>
              <p:nvPr/>
            </p:nvGrpSpPr>
            <p:grpSpPr>
              <a:xfrm>
                <a:off x="5932644" y="3529759"/>
                <a:ext cx="1643701" cy="1631320"/>
                <a:chOff x="6409817" y="3847558"/>
                <a:chExt cx="1323644" cy="1313674"/>
              </a:xfrm>
            </p:grpSpPr>
            <p:sp>
              <p:nvSpPr>
                <p:cNvPr id="953" name="Google Shape;953;p46"/>
                <p:cNvSpPr/>
                <p:nvPr/>
              </p:nvSpPr>
              <p:spPr>
                <a:xfrm>
                  <a:off x="6632140" y="3847558"/>
                  <a:ext cx="974961" cy="746212"/>
                </a:xfrm>
                <a:custGeom>
                  <a:rect b="b" l="l" r="r" t="t"/>
                  <a:pathLst>
                    <a:path extrusionOk="0" h="9059" w="11836">
                      <a:moveTo>
                        <a:pt x="3551" y="5264"/>
                      </a:moveTo>
                      <a:cubicBezTo>
                        <a:pt x="3555" y="5264"/>
                        <a:pt x="3559" y="5264"/>
                        <a:pt x="3563" y="5264"/>
                      </a:cubicBezTo>
                      <a:cubicBezTo>
                        <a:pt x="3620" y="5354"/>
                        <a:pt x="3626" y="5470"/>
                        <a:pt x="3580" y="5589"/>
                      </a:cubicBezTo>
                      <a:cubicBezTo>
                        <a:pt x="3514" y="5751"/>
                        <a:pt x="3368" y="5877"/>
                        <a:pt x="3216" y="5900"/>
                      </a:cubicBezTo>
                      <a:cubicBezTo>
                        <a:pt x="3186" y="5905"/>
                        <a:pt x="3156" y="5908"/>
                        <a:pt x="3127" y="5908"/>
                      </a:cubicBezTo>
                      <a:cubicBezTo>
                        <a:pt x="3069" y="5908"/>
                        <a:pt x="3014" y="5898"/>
                        <a:pt x="2961" y="5880"/>
                      </a:cubicBezTo>
                      <a:cubicBezTo>
                        <a:pt x="3007" y="5685"/>
                        <a:pt x="3106" y="5502"/>
                        <a:pt x="3236" y="5387"/>
                      </a:cubicBezTo>
                      <a:cubicBezTo>
                        <a:pt x="3332" y="5304"/>
                        <a:pt x="3439" y="5264"/>
                        <a:pt x="3551" y="5264"/>
                      </a:cubicBezTo>
                      <a:close/>
                      <a:moveTo>
                        <a:pt x="5752" y="1811"/>
                      </a:moveTo>
                      <a:cubicBezTo>
                        <a:pt x="5941" y="1811"/>
                        <a:pt x="6094" y="1877"/>
                        <a:pt x="6223" y="2016"/>
                      </a:cubicBezTo>
                      <a:cubicBezTo>
                        <a:pt x="7180" y="3049"/>
                        <a:pt x="6316" y="7457"/>
                        <a:pt x="6084" y="8546"/>
                      </a:cubicBezTo>
                      <a:cubicBezTo>
                        <a:pt x="5700" y="7539"/>
                        <a:pt x="4275" y="3566"/>
                        <a:pt x="5030" y="2231"/>
                      </a:cubicBezTo>
                      <a:cubicBezTo>
                        <a:pt x="5166" y="1996"/>
                        <a:pt x="5359" y="1860"/>
                        <a:pt x="5620" y="1820"/>
                      </a:cubicBezTo>
                      <a:cubicBezTo>
                        <a:pt x="5666" y="1814"/>
                        <a:pt x="5709" y="1811"/>
                        <a:pt x="5752" y="1811"/>
                      </a:cubicBezTo>
                      <a:close/>
                      <a:moveTo>
                        <a:pt x="10448" y="2943"/>
                      </a:moveTo>
                      <a:cubicBezTo>
                        <a:pt x="10580" y="2943"/>
                        <a:pt x="10687" y="3016"/>
                        <a:pt x="10769" y="3168"/>
                      </a:cubicBezTo>
                      <a:cubicBezTo>
                        <a:pt x="11567" y="4628"/>
                        <a:pt x="7401" y="7778"/>
                        <a:pt x="6312" y="8566"/>
                      </a:cubicBezTo>
                      <a:cubicBezTo>
                        <a:pt x="7398" y="6480"/>
                        <a:pt x="9478" y="2959"/>
                        <a:pt x="10445" y="2943"/>
                      </a:cubicBezTo>
                      <a:close/>
                      <a:moveTo>
                        <a:pt x="836" y="0"/>
                      </a:moveTo>
                      <a:cubicBezTo>
                        <a:pt x="526" y="0"/>
                        <a:pt x="236" y="51"/>
                        <a:pt x="1" y="112"/>
                      </a:cubicBezTo>
                      <a:lnTo>
                        <a:pt x="40" y="261"/>
                      </a:lnTo>
                      <a:cubicBezTo>
                        <a:pt x="266" y="203"/>
                        <a:pt x="544" y="154"/>
                        <a:pt x="841" y="154"/>
                      </a:cubicBezTo>
                      <a:cubicBezTo>
                        <a:pt x="1139" y="154"/>
                        <a:pt x="1456" y="203"/>
                        <a:pt x="1758" y="340"/>
                      </a:cubicBezTo>
                      <a:cubicBezTo>
                        <a:pt x="2315" y="595"/>
                        <a:pt x="2692" y="1148"/>
                        <a:pt x="2683" y="1681"/>
                      </a:cubicBezTo>
                      <a:cubicBezTo>
                        <a:pt x="2680" y="1999"/>
                        <a:pt x="2553" y="2294"/>
                        <a:pt x="2418" y="2605"/>
                      </a:cubicBezTo>
                      <a:cubicBezTo>
                        <a:pt x="2339" y="2794"/>
                        <a:pt x="2255" y="2989"/>
                        <a:pt x="2200" y="3194"/>
                      </a:cubicBezTo>
                      <a:cubicBezTo>
                        <a:pt x="2093" y="3585"/>
                        <a:pt x="2100" y="3992"/>
                        <a:pt x="2116" y="4443"/>
                      </a:cubicBezTo>
                      <a:cubicBezTo>
                        <a:pt x="2130" y="4764"/>
                        <a:pt x="2146" y="5161"/>
                        <a:pt x="2319" y="5502"/>
                      </a:cubicBezTo>
                      <a:cubicBezTo>
                        <a:pt x="2414" y="5688"/>
                        <a:pt x="2580" y="5877"/>
                        <a:pt x="2788" y="5979"/>
                      </a:cubicBezTo>
                      <a:cubicBezTo>
                        <a:pt x="2785" y="6016"/>
                        <a:pt x="2782" y="6052"/>
                        <a:pt x="2782" y="6089"/>
                      </a:cubicBezTo>
                      <a:cubicBezTo>
                        <a:pt x="2765" y="6827"/>
                        <a:pt x="3226" y="7589"/>
                        <a:pt x="3977" y="8082"/>
                      </a:cubicBezTo>
                      <a:cubicBezTo>
                        <a:pt x="4590" y="8487"/>
                        <a:pt x="5299" y="8681"/>
                        <a:pt x="5995" y="8857"/>
                      </a:cubicBezTo>
                      <a:lnTo>
                        <a:pt x="5898" y="9043"/>
                      </a:lnTo>
                      <a:lnTo>
                        <a:pt x="6067" y="8927"/>
                      </a:lnTo>
                      <a:lnTo>
                        <a:pt x="6123" y="9059"/>
                      </a:lnTo>
                      <a:lnTo>
                        <a:pt x="6160" y="8900"/>
                      </a:lnTo>
                      <a:cubicBezTo>
                        <a:pt x="6169" y="8904"/>
                        <a:pt x="6183" y="8904"/>
                        <a:pt x="6193" y="8907"/>
                      </a:cubicBezTo>
                      <a:lnTo>
                        <a:pt x="6213" y="8824"/>
                      </a:lnTo>
                      <a:cubicBezTo>
                        <a:pt x="6881" y="8354"/>
                        <a:pt x="11836" y="4797"/>
                        <a:pt x="10905" y="3095"/>
                      </a:cubicBezTo>
                      <a:cubicBezTo>
                        <a:pt x="10794" y="2893"/>
                        <a:pt x="10635" y="2791"/>
                        <a:pt x="10450" y="2791"/>
                      </a:cubicBezTo>
                      <a:cubicBezTo>
                        <a:pt x="10447" y="2791"/>
                        <a:pt x="10444" y="2791"/>
                        <a:pt x="10441" y="2791"/>
                      </a:cubicBezTo>
                      <a:cubicBezTo>
                        <a:pt x="9305" y="2807"/>
                        <a:pt x="7060" y="6838"/>
                        <a:pt x="6296" y="8278"/>
                      </a:cubicBezTo>
                      <a:cubicBezTo>
                        <a:pt x="6594" y="6824"/>
                        <a:pt x="7279" y="2933"/>
                        <a:pt x="6335" y="1913"/>
                      </a:cubicBezTo>
                      <a:cubicBezTo>
                        <a:pt x="6179" y="1743"/>
                        <a:pt x="5985" y="1659"/>
                        <a:pt x="5757" y="1659"/>
                      </a:cubicBezTo>
                      <a:cubicBezTo>
                        <a:pt x="5706" y="1659"/>
                        <a:pt x="5652" y="1663"/>
                        <a:pt x="5597" y="1672"/>
                      </a:cubicBezTo>
                      <a:cubicBezTo>
                        <a:pt x="5292" y="1718"/>
                        <a:pt x="5057" y="1880"/>
                        <a:pt x="4902" y="2158"/>
                      </a:cubicBezTo>
                      <a:cubicBezTo>
                        <a:pt x="4070" y="3615"/>
                        <a:pt x="5653" y="7860"/>
                        <a:pt x="5978" y="8698"/>
                      </a:cubicBezTo>
                      <a:cubicBezTo>
                        <a:pt x="5312" y="8530"/>
                        <a:pt x="4639" y="8334"/>
                        <a:pt x="4060" y="7957"/>
                      </a:cubicBezTo>
                      <a:cubicBezTo>
                        <a:pt x="3504" y="7593"/>
                        <a:pt x="2918" y="6910"/>
                        <a:pt x="2935" y="6092"/>
                      </a:cubicBezTo>
                      <a:cubicBezTo>
                        <a:pt x="2935" y="6072"/>
                        <a:pt x="2935" y="6052"/>
                        <a:pt x="2938" y="6036"/>
                      </a:cubicBezTo>
                      <a:cubicBezTo>
                        <a:pt x="3001" y="6051"/>
                        <a:pt x="3066" y="6061"/>
                        <a:pt x="3134" y="6061"/>
                      </a:cubicBezTo>
                      <a:cubicBezTo>
                        <a:pt x="3168" y="6061"/>
                        <a:pt x="3203" y="6058"/>
                        <a:pt x="3239" y="6052"/>
                      </a:cubicBezTo>
                      <a:cubicBezTo>
                        <a:pt x="3447" y="6019"/>
                        <a:pt x="3636" y="5860"/>
                        <a:pt x="3719" y="5645"/>
                      </a:cubicBezTo>
                      <a:cubicBezTo>
                        <a:pt x="3792" y="5463"/>
                        <a:pt x="3772" y="5277"/>
                        <a:pt x="3663" y="5145"/>
                      </a:cubicBezTo>
                      <a:lnTo>
                        <a:pt x="3643" y="5118"/>
                      </a:lnTo>
                      <a:lnTo>
                        <a:pt x="3613" y="5115"/>
                      </a:lnTo>
                      <a:cubicBezTo>
                        <a:pt x="3591" y="5113"/>
                        <a:pt x="3568" y="5111"/>
                        <a:pt x="3546" y="5111"/>
                      </a:cubicBezTo>
                      <a:cubicBezTo>
                        <a:pt x="3398" y="5111"/>
                        <a:pt x="3257" y="5168"/>
                        <a:pt x="3137" y="5274"/>
                      </a:cubicBezTo>
                      <a:cubicBezTo>
                        <a:pt x="2987" y="5403"/>
                        <a:pt x="2875" y="5602"/>
                        <a:pt x="2819" y="5820"/>
                      </a:cubicBezTo>
                      <a:cubicBezTo>
                        <a:pt x="2663" y="5731"/>
                        <a:pt x="2530" y="5586"/>
                        <a:pt x="2454" y="5433"/>
                      </a:cubicBezTo>
                      <a:cubicBezTo>
                        <a:pt x="2295" y="5122"/>
                        <a:pt x="2282" y="4744"/>
                        <a:pt x="2269" y="4440"/>
                      </a:cubicBezTo>
                      <a:cubicBezTo>
                        <a:pt x="2252" y="3999"/>
                        <a:pt x="2246" y="3605"/>
                        <a:pt x="2348" y="3231"/>
                      </a:cubicBezTo>
                      <a:cubicBezTo>
                        <a:pt x="2398" y="3039"/>
                        <a:pt x="2481" y="2850"/>
                        <a:pt x="2560" y="2665"/>
                      </a:cubicBezTo>
                      <a:cubicBezTo>
                        <a:pt x="2692" y="2354"/>
                        <a:pt x="2828" y="2032"/>
                        <a:pt x="2835" y="1684"/>
                      </a:cubicBezTo>
                      <a:cubicBezTo>
                        <a:pt x="2845" y="1082"/>
                        <a:pt x="2441" y="486"/>
                        <a:pt x="1822" y="204"/>
                      </a:cubicBezTo>
                      <a:cubicBezTo>
                        <a:pt x="1495" y="54"/>
                        <a:pt x="115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54" name="Google Shape;954;p46"/>
                <p:cNvGrpSpPr/>
                <p:nvPr/>
              </p:nvGrpSpPr>
              <p:grpSpPr>
                <a:xfrm>
                  <a:off x="6409817" y="4447803"/>
                  <a:ext cx="1323644" cy="713428"/>
                  <a:chOff x="6409817" y="4447803"/>
                  <a:chExt cx="1323644" cy="713428"/>
                </a:xfrm>
              </p:grpSpPr>
              <p:sp>
                <p:nvSpPr>
                  <p:cNvPr id="955" name="Google Shape;955;p46"/>
                  <p:cNvSpPr/>
                  <p:nvPr/>
                </p:nvSpPr>
                <p:spPr>
                  <a:xfrm>
                    <a:off x="6409817" y="4447803"/>
                    <a:ext cx="1323644" cy="713428"/>
                  </a:xfrm>
                  <a:custGeom>
                    <a:rect b="b" l="l" r="r" t="t"/>
                    <a:pathLst>
                      <a:path extrusionOk="0" h="8661" w="16069">
                        <a:moveTo>
                          <a:pt x="6951" y="3845"/>
                        </a:moveTo>
                        <a:cubicBezTo>
                          <a:pt x="8107" y="3845"/>
                          <a:pt x="8104" y="5643"/>
                          <a:pt x="6951" y="5643"/>
                        </a:cubicBezTo>
                        <a:cubicBezTo>
                          <a:pt x="5793" y="5643"/>
                          <a:pt x="5796" y="3845"/>
                          <a:pt x="6951" y="3845"/>
                        </a:cubicBezTo>
                        <a:close/>
                        <a:moveTo>
                          <a:pt x="13224" y="4796"/>
                        </a:moveTo>
                        <a:cubicBezTo>
                          <a:pt x="14369" y="4796"/>
                          <a:pt x="14366" y="6574"/>
                          <a:pt x="13224" y="6574"/>
                        </a:cubicBezTo>
                        <a:cubicBezTo>
                          <a:pt x="12081" y="6574"/>
                          <a:pt x="12081" y="4796"/>
                          <a:pt x="13224" y="4796"/>
                        </a:cubicBezTo>
                        <a:close/>
                        <a:moveTo>
                          <a:pt x="3514" y="6207"/>
                        </a:moveTo>
                        <a:cubicBezTo>
                          <a:pt x="4686" y="6207"/>
                          <a:pt x="4686" y="8031"/>
                          <a:pt x="3514" y="8031"/>
                        </a:cubicBezTo>
                        <a:cubicBezTo>
                          <a:pt x="2342" y="8031"/>
                          <a:pt x="2342" y="6207"/>
                          <a:pt x="3514" y="6207"/>
                        </a:cubicBezTo>
                        <a:close/>
                        <a:moveTo>
                          <a:pt x="9813" y="6713"/>
                        </a:moveTo>
                        <a:cubicBezTo>
                          <a:pt x="10968" y="6713"/>
                          <a:pt x="10968" y="8507"/>
                          <a:pt x="9813" y="8507"/>
                        </a:cubicBezTo>
                        <a:cubicBezTo>
                          <a:pt x="8657" y="8507"/>
                          <a:pt x="8657" y="6713"/>
                          <a:pt x="9813" y="6713"/>
                        </a:cubicBezTo>
                        <a:close/>
                        <a:moveTo>
                          <a:pt x="1100" y="0"/>
                        </a:moveTo>
                        <a:lnTo>
                          <a:pt x="702" y="3120"/>
                        </a:lnTo>
                        <a:cubicBezTo>
                          <a:pt x="756" y="3110"/>
                          <a:pt x="812" y="3107"/>
                          <a:pt x="868" y="3107"/>
                        </a:cubicBezTo>
                        <a:cubicBezTo>
                          <a:pt x="2044" y="3107"/>
                          <a:pt x="2041" y="4928"/>
                          <a:pt x="868" y="4928"/>
                        </a:cubicBezTo>
                        <a:cubicBezTo>
                          <a:pt x="722" y="4928"/>
                          <a:pt x="593" y="4898"/>
                          <a:pt x="484" y="4848"/>
                        </a:cubicBezTo>
                        <a:lnTo>
                          <a:pt x="1" y="8660"/>
                        </a:lnTo>
                        <a:lnTo>
                          <a:pt x="15194" y="8660"/>
                        </a:lnTo>
                        <a:cubicBezTo>
                          <a:pt x="15303" y="8607"/>
                          <a:pt x="15435" y="8577"/>
                          <a:pt x="15584" y="8577"/>
                        </a:cubicBezTo>
                        <a:cubicBezTo>
                          <a:pt x="15733" y="8577"/>
                          <a:pt x="15862" y="8607"/>
                          <a:pt x="15972" y="8660"/>
                        </a:cubicBezTo>
                        <a:lnTo>
                          <a:pt x="16068" y="8660"/>
                        </a:lnTo>
                        <a:lnTo>
                          <a:pt x="16068" y="4494"/>
                        </a:lnTo>
                        <a:cubicBezTo>
                          <a:pt x="15194" y="4422"/>
                          <a:pt x="15061" y="3259"/>
                          <a:pt x="15667" y="2855"/>
                        </a:cubicBezTo>
                        <a:lnTo>
                          <a:pt x="11733" y="2083"/>
                        </a:lnTo>
                        <a:lnTo>
                          <a:pt x="11733" y="2083"/>
                        </a:lnTo>
                        <a:cubicBezTo>
                          <a:pt x="11856" y="2597"/>
                          <a:pt x="11575" y="3222"/>
                          <a:pt x="10892" y="3222"/>
                        </a:cubicBezTo>
                        <a:cubicBezTo>
                          <a:pt x="10068" y="3222"/>
                          <a:pt x="9832" y="2305"/>
                          <a:pt x="10187" y="1782"/>
                        </a:cubicBezTo>
                        <a:lnTo>
                          <a:pt x="6071" y="974"/>
                        </a:lnTo>
                        <a:cubicBezTo>
                          <a:pt x="6044" y="1411"/>
                          <a:pt x="5753" y="1828"/>
                          <a:pt x="5189" y="1828"/>
                        </a:cubicBezTo>
                        <a:cubicBezTo>
                          <a:pt x="4485" y="1828"/>
                          <a:pt x="4203" y="1166"/>
                          <a:pt x="4352" y="639"/>
                        </a:cubicBezTo>
                        <a:lnTo>
                          <a:pt x="1100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956" name="Google Shape;956;p46"/>
                  <p:cNvGrpSpPr/>
                  <p:nvPr/>
                </p:nvGrpSpPr>
                <p:grpSpPr>
                  <a:xfrm>
                    <a:off x="6447139" y="4500434"/>
                    <a:ext cx="1160578" cy="659576"/>
                    <a:chOff x="6447139" y="4500434"/>
                    <a:chExt cx="1160578" cy="659576"/>
                  </a:xfrm>
                </p:grpSpPr>
                <p:sp>
                  <p:nvSpPr>
                    <p:cNvPr id="957" name="Google Shape;957;p46"/>
                    <p:cNvSpPr/>
                    <p:nvPr/>
                  </p:nvSpPr>
                  <p:spPr>
                    <a:xfrm>
                      <a:off x="6447139" y="4694347"/>
                      <a:ext cx="144670" cy="168775"/>
                    </a:xfrm>
                    <a:custGeom>
                      <a:rect b="b" l="l" r="r" t="t"/>
                      <a:pathLst>
                        <a:path extrusionOk="0" h="1821" w="1561">
                          <a:moveTo>
                            <a:pt x="385" y="0"/>
                          </a:moveTo>
                          <a:cubicBezTo>
                            <a:pt x="329" y="0"/>
                            <a:pt x="273" y="3"/>
                            <a:pt x="219" y="13"/>
                          </a:cubicBezTo>
                          <a:lnTo>
                            <a:pt x="1" y="1741"/>
                          </a:lnTo>
                          <a:cubicBezTo>
                            <a:pt x="110" y="1791"/>
                            <a:pt x="239" y="1821"/>
                            <a:pt x="385" y="1821"/>
                          </a:cubicBezTo>
                          <a:cubicBezTo>
                            <a:pt x="1558" y="1821"/>
                            <a:pt x="1561" y="0"/>
                            <a:pt x="385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58" name="Google Shape;958;p46"/>
                    <p:cNvSpPr/>
                    <p:nvPr/>
                  </p:nvSpPr>
                  <p:spPr>
                    <a:xfrm>
                      <a:off x="6750446" y="4500434"/>
                      <a:ext cx="166724" cy="106210"/>
                    </a:xfrm>
                    <a:custGeom>
                      <a:rect b="b" l="l" r="r" t="t"/>
                      <a:pathLst>
                        <a:path extrusionOk="0" h="1190" w="1868">
                          <a:moveTo>
                            <a:pt x="149" y="0"/>
                          </a:moveTo>
                          <a:lnTo>
                            <a:pt x="149" y="0"/>
                          </a:lnTo>
                          <a:cubicBezTo>
                            <a:pt x="0" y="527"/>
                            <a:pt x="282" y="1189"/>
                            <a:pt x="986" y="1189"/>
                          </a:cubicBezTo>
                          <a:cubicBezTo>
                            <a:pt x="1550" y="1189"/>
                            <a:pt x="1841" y="772"/>
                            <a:pt x="1868" y="335"/>
                          </a:cubicBez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59" name="Google Shape;959;p46"/>
                    <p:cNvSpPr/>
                    <p:nvPr/>
                  </p:nvSpPr>
                  <p:spPr>
                    <a:xfrm>
                      <a:off x="7217843" y="4594584"/>
                      <a:ext cx="170851" cy="121638"/>
                    </a:xfrm>
                    <a:custGeom>
                      <a:rect b="b" l="l" r="r" t="t"/>
                      <a:pathLst>
                        <a:path extrusionOk="0" h="1441" w="2024">
                          <a:moveTo>
                            <a:pt x="355" y="0"/>
                          </a:moveTo>
                          <a:lnTo>
                            <a:pt x="355" y="0"/>
                          </a:lnTo>
                          <a:cubicBezTo>
                            <a:pt x="0" y="523"/>
                            <a:pt x="236" y="1440"/>
                            <a:pt x="1060" y="1440"/>
                          </a:cubicBezTo>
                          <a:cubicBezTo>
                            <a:pt x="1743" y="1440"/>
                            <a:pt x="2024" y="815"/>
                            <a:pt x="1901" y="301"/>
                          </a:cubicBezTo>
                          <a:lnTo>
                            <a:pt x="355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60" name="Google Shape;960;p46"/>
                    <p:cNvSpPr/>
                    <p:nvPr/>
                  </p:nvSpPr>
                  <p:spPr>
                    <a:xfrm>
                      <a:off x="7390565" y="4831672"/>
                      <a:ext cx="217152" cy="168751"/>
                    </a:xfrm>
                    <a:custGeom>
                      <a:rect b="b" l="l" r="r" t="t"/>
                      <a:pathLst>
                        <a:path extrusionOk="0" h="1779" w="2289">
                          <a:moveTo>
                            <a:pt x="1144" y="1"/>
                          </a:moveTo>
                          <a:cubicBezTo>
                            <a:pt x="1" y="1"/>
                            <a:pt x="1" y="1779"/>
                            <a:pt x="1144" y="1779"/>
                          </a:cubicBezTo>
                          <a:cubicBezTo>
                            <a:pt x="2286" y="1779"/>
                            <a:pt x="2289" y="1"/>
                            <a:pt x="1144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61" name="Google Shape;961;p46"/>
                    <p:cNvSpPr/>
                    <p:nvPr/>
                  </p:nvSpPr>
                  <p:spPr>
                    <a:xfrm>
                      <a:off x="6864603" y="4753107"/>
                      <a:ext cx="235899" cy="168904"/>
                    </a:xfrm>
                    <a:custGeom>
                      <a:rect b="b" l="l" r="r" t="t"/>
                      <a:pathLst>
                        <a:path extrusionOk="0" h="1799" w="2315">
                          <a:moveTo>
                            <a:pt x="1159" y="0"/>
                          </a:moveTo>
                          <a:cubicBezTo>
                            <a:pt x="4" y="0"/>
                            <a:pt x="1" y="1798"/>
                            <a:pt x="1159" y="1798"/>
                          </a:cubicBezTo>
                          <a:cubicBezTo>
                            <a:pt x="2312" y="1798"/>
                            <a:pt x="2315" y="0"/>
                            <a:pt x="115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62" name="Google Shape;962;p46"/>
                    <p:cNvSpPr/>
                    <p:nvPr/>
                  </p:nvSpPr>
                  <p:spPr>
                    <a:xfrm>
                      <a:off x="6590714" y="4949723"/>
                      <a:ext cx="217128" cy="168899"/>
                    </a:xfrm>
                    <a:custGeom>
                      <a:rect b="b" l="l" r="r" t="t"/>
                      <a:pathLst>
                        <a:path extrusionOk="0" h="1825" w="2346">
                          <a:moveTo>
                            <a:pt x="1173" y="1"/>
                          </a:moveTo>
                          <a:cubicBezTo>
                            <a:pt x="1" y="1"/>
                            <a:pt x="1" y="1825"/>
                            <a:pt x="1173" y="1825"/>
                          </a:cubicBezTo>
                          <a:cubicBezTo>
                            <a:pt x="2345" y="1825"/>
                            <a:pt x="2345" y="1"/>
                            <a:pt x="1173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63" name="Google Shape;963;p46"/>
                    <p:cNvSpPr/>
                    <p:nvPr/>
                  </p:nvSpPr>
                  <p:spPr>
                    <a:xfrm>
                      <a:off x="7108180" y="4989310"/>
                      <a:ext cx="219822" cy="170701"/>
                    </a:xfrm>
                    <a:custGeom>
                      <a:rect b="b" l="l" r="r" t="t"/>
                      <a:pathLst>
                        <a:path extrusionOk="0" h="1796" w="2313">
                          <a:moveTo>
                            <a:pt x="1157" y="1"/>
                          </a:moveTo>
                          <a:cubicBezTo>
                            <a:pt x="1" y="1"/>
                            <a:pt x="1" y="1795"/>
                            <a:pt x="1157" y="1795"/>
                          </a:cubicBezTo>
                          <a:cubicBezTo>
                            <a:pt x="2312" y="1795"/>
                            <a:pt x="2312" y="1"/>
                            <a:pt x="1157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</p:grpSp>
          <p:grpSp>
            <p:nvGrpSpPr>
              <p:cNvPr id="964" name="Google Shape;964;p46"/>
              <p:cNvGrpSpPr/>
              <p:nvPr/>
            </p:nvGrpSpPr>
            <p:grpSpPr>
              <a:xfrm>
                <a:off x="-22755" y="2259451"/>
                <a:ext cx="2694980" cy="2912777"/>
                <a:chOff x="-22716" y="3092143"/>
                <a:chExt cx="1924710" cy="2080258"/>
              </a:xfrm>
            </p:grpSpPr>
            <p:sp>
              <p:nvSpPr>
                <p:cNvPr id="965" name="Google Shape;965;p46"/>
                <p:cNvSpPr/>
                <p:nvPr/>
              </p:nvSpPr>
              <p:spPr>
                <a:xfrm>
                  <a:off x="-17279" y="3673139"/>
                  <a:ext cx="1773150" cy="1499262"/>
                </a:xfrm>
                <a:custGeom>
                  <a:rect b="b" l="l" r="r" t="t"/>
                  <a:pathLst>
                    <a:path extrusionOk="0" h="18201" w="21526">
                      <a:moveTo>
                        <a:pt x="6024" y="0"/>
                      </a:moveTo>
                      <a:lnTo>
                        <a:pt x="5676" y="454"/>
                      </a:lnTo>
                      <a:lnTo>
                        <a:pt x="5398" y="821"/>
                      </a:lnTo>
                      <a:lnTo>
                        <a:pt x="4623" y="1834"/>
                      </a:lnTo>
                      <a:lnTo>
                        <a:pt x="4342" y="2206"/>
                      </a:lnTo>
                      <a:lnTo>
                        <a:pt x="3428" y="3404"/>
                      </a:lnTo>
                      <a:lnTo>
                        <a:pt x="3146" y="3772"/>
                      </a:lnTo>
                      <a:lnTo>
                        <a:pt x="2130" y="5106"/>
                      </a:lnTo>
                      <a:lnTo>
                        <a:pt x="1852" y="5474"/>
                      </a:lnTo>
                      <a:lnTo>
                        <a:pt x="967" y="6630"/>
                      </a:lnTo>
                      <a:lnTo>
                        <a:pt x="689" y="6997"/>
                      </a:lnTo>
                      <a:lnTo>
                        <a:pt x="1" y="7902"/>
                      </a:lnTo>
                      <a:lnTo>
                        <a:pt x="1" y="18200"/>
                      </a:lnTo>
                      <a:lnTo>
                        <a:pt x="16191" y="18200"/>
                      </a:lnTo>
                      <a:lnTo>
                        <a:pt x="16234" y="18111"/>
                      </a:lnTo>
                      <a:lnTo>
                        <a:pt x="17339" y="15846"/>
                      </a:lnTo>
                      <a:lnTo>
                        <a:pt x="17542" y="15435"/>
                      </a:lnTo>
                      <a:lnTo>
                        <a:pt x="18257" y="13978"/>
                      </a:lnTo>
                      <a:lnTo>
                        <a:pt x="18456" y="13567"/>
                      </a:lnTo>
                      <a:lnTo>
                        <a:pt x="19310" y="11819"/>
                      </a:lnTo>
                      <a:lnTo>
                        <a:pt x="19512" y="11411"/>
                      </a:lnTo>
                      <a:lnTo>
                        <a:pt x="20078" y="10249"/>
                      </a:lnTo>
                      <a:lnTo>
                        <a:pt x="20280" y="9838"/>
                      </a:lnTo>
                      <a:lnTo>
                        <a:pt x="20816" y="8739"/>
                      </a:lnTo>
                      <a:lnTo>
                        <a:pt x="21019" y="8332"/>
                      </a:lnTo>
                      <a:lnTo>
                        <a:pt x="21522" y="7298"/>
                      </a:lnTo>
                      <a:lnTo>
                        <a:pt x="21525" y="7298"/>
                      </a:lnTo>
                      <a:cubicBezTo>
                        <a:pt x="21508" y="7252"/>
                        <a:pt x="19257" y="6210"/>
                        <a:pt x="16922" y="5129"/>
                      </a:cubicBezTo>
                      <a:lnTo>
                        <a:pt x="14180" y="3841"/>
                      </a:lnTo>
                      <a:lnTo>
                        <a:pt x="14167" y="3855"/>
                      </a:lnTo>
                      <a:cubicBezTo>
                        <a:pt x="12789" y="3216"/>
                        <a:pt x="11773" y="2736"/>
                        <a:pt x="11763" y="2702"/>
                      </a:cubicBezTo>
                      <a:lnTo>
                        <a:pt x="6024" y="0"/>
                      </a:lnTo>
                      <a:close/>
                    </a:path>
                  </a:pathLst>
                </a:custGeom>
                <a:solidFill>
                  <a:srgbClr val="ED472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66" name="Google Shape;966;p46"/>
                <p:cNvGrpSpPr/>
                <p:nvPr/>
              </p:nvGrpSpPr>
              <p:grpSpPr>
                <a:xfrm>
                  <a:off x="-22716" y="3710453"/>
                  <a:ext cx="1736822" cy="1461944"/>
                  <a:chOff x="-22716" y="3710453"/>
                  <a:chExt cx="1736822" cy="1461944"/>
                </a:xfrm>
              </p:grpSpPr>
              <p:sp>
                <p:nvSpPr>
                  <p:cNvPr id="967" name="Google Shape;967;p46"/>
                  <p:cNvSpPr/>
                  <p:nvPr/>
                </p:nvSpPr>
                <p:spPr>
                  <a:xfrm>
                    <a:off x="427283" y="3710453"/>
                    <a:ext cx="1286823" cy="682621"/>
                  </a:xfrm>
                  <a:custGeom>
                    <a:rect b="b" l="l" r="r" t="t"/>
                    <a:pathLst>
                      <a:path extrusionOk="0" h="8287" w="15622">
                        <a:moveTo>
                          <a:pt x="279" y="1"/>
                        </a:moveTo>
                        <a:lnTo>
                          <a:pt x="1" y="368"/>
                        </a:lnTo>
                        <a:cubicBezTo>
                          <a:pt x="1908" y="1342"/>
                          <a:pt x="3816" y="2319"/>
                          <a:pt x="5723" y="3299"/>
                        </a:cubicBezTo>
                        <a:cubicBezTo>
                          <a:pt x="6522" y="3706"/>
                          <a:pt x="7323" y="4117"/>
                          <a:pt x="8121" y="4528"/>
                        </a:cubicBezTo>
                        <a:cubicBezTo>
                          <a:pt x="10555" y="5780"/>
                          <a:pt x="12989" y="7031"/>
                          <a:pt x="15419" y="8286"/>
                        </a:cubicBezTo>
                        <a:lnTo>
                          <a:pt x="15622" y="7879"/>
                        </a:lnTo>
                        <a:cubicBezTo>
                          <a:pt x="13198" y="6627"/>
                          <a:pt x="10774" y="5382"/>
                          <a:pt x="8350" y="4137"/>
                        </a:cubicBezTo>
                        <a:cubicBezTo>
                          <a:pt x="8088" y="4001"/>
                          <a:pt x="7826" y="3865"/>
                          <a:pt x="7565" y="3733"/>
                        </a:cubicBezTo>
                        <a:cubicBezTo>
                          <a:pt x="7508" y="3703"/>
                          <a:pt x="7449" y="3673"/>
                          <a:pt x="7392" y="3643"/>
                        </a:cubicBezTo>
                        <a:cubicBezTo>
                          <a:pt x="7346" y="3620"/>
                          <a:pt x="7300" y="3597"/>
                          <a:pt x="7253" y="3574"/>
                        </a:cubicBezTo>
                        <a:cubicBezTo>
                          <a:pt x="7170" y="3527"/>
                          <a:pt x="7088" y="3488"/>
                          <a:pt x="7008" y="3448"/>
                        </a:cubicBezTo>
                        <a:cubicBezTo>
                          <a:pt x="6690" y="3282"/>
                          <a:pt x="6376" y="3120"/>
                          <a:pt x="6058" y="2958"/>
                        </a:cubicBezTo>
                        <a:cubicBezTo>
                          <a:pt x="4134" y="1971"/>
                          <a:pt x="2206" y="984"/>
                          <a:pt x="27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8" name="Google Shape;968;p46"/>
                  <p:cNvSpPr/>
                  <p:nvPr/>
                </p:nvSpPr>
                <p:spPr>
                  <a:xfrm>
                    <a:off x="340298" y="3824209"/>
                    <a:ext cx="1312935" cy="693247"/>
                  </a:xfrm>
                  <a:custGeom>
                    <a:rect b="b" l="l" r="r" t="t"/>
                    <a:pathLst>
                      <a:path extrusionOk="0" h="8416" w="15939">
                        <a:moveTo>
                          <a:pt x="282" y="0"/>
                        </a:moveTo>
                        <a:lnTo>
                          <a:pt x="1" y="372"/>
                        </a:lnTo>
                        <a:cubicBezTo>
                          <a:pt x="1895" y="1239"/>
                          <a:pt x="3776" y="2137"/>
                          <a:pt x="5643" y="3064"/>
                        </a:cubicBezTo>
                        <a:cubicBezTo>
                          <a:pt x="6571" y="3521"/>
                          <a:pt x="7491" y="3988"/>
                          <a:pt x="8412" y="4461"/>
                        </a:cubicBezTo>
                        <a:cubicBezTo>
                          <a:pt x="10883" y="5730"/>
                          <a:pt x="13323" y="7048"/>
                          <a:pt x="15737" y="8415"/>
                        </a:cubicBezTo>
                        <a:lnTo>
                          <a:pt x="15939" y="8004"/>
                        </a:lnTo>
                        <a:cubicBezTo>
                          <a:pt x="13535" y="6644"/>
                          <a:pt x="11101" y="5332"/>
                          <a:pt x="8644" y="4067"/>
                        </a:cubicBezTo>
                        <a:lnTo>
                          <a:pt x="8641" y="4067"/>
                        </a:lnTo>
                        <a:cubicBezTo>
                          <a:pt x="7760" y="3613"/>
                          <a:pt x="6869" y="3164"/>
                          <a:pt x="5981" y="2722"/>
                        </a:cubicBezTo>
                        <a:cubicBezTo>
                          <a:pt x="4094" y="1785"/>
                          <a:pt x="2197" y="879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9" name="Google Shape;969;p46"/>
                  <p:cNvSpPr/>
                  <p:nvPr/>
                </p:nvSpPr>
                <p:spPr>
                  <a:xfrm>
                    <a:off x="241863" y="3953534"/>
                    <a:ext cx="1348108" cy="693165"/>
                  </a:xfrm>
                  <a:custGeom>
                    <a:rect b="b" l="l" r="r" t="t"/>
                    <a:pathLst>
                      <a:path extrusionOk="0" h="8415" w="16366">
                        <a:moveTo>
                          <a:pt x="282" y="0"/>
                        </a:moveTo>
                        <a:lnTo>
                          <a:pt x="0" y="368"/>
                        </a:lnTo>
                        <a:cubicBezTo>
                          <a:pt x="1779" y="1252"/>
                          <a:pt x="3551" y="2133"/>
                          <a:pt x="5325" y="3017"/>
                        </a:cubicBezTo>
                        <a:cubicBezTo>
                          <a:pt x="6415" y="3561"/>
                          <a:pt x="7501" y="4100"/>
                          <a:pt x="8590" y="4643"/>
                        </a:cubicBezTo>
                        <a:cubicBezTo>
                          <a:pt x="11113" y="5901"/>
                          <a:pt x="13641" y="7160"/>
                          <a:pt x="16164" y="8415"/>
                        </a:cubicBezTo>
                        <a:lnTo>
                          <a:pt x="16366" y="8007"/>
                        </a:lnTo>
                        <a:cubicBezTo>
                          <a:pt x="13849" y="6755"/>
                          <a:pt x="11336" y="5501"/>
                          <a:pt x="8819" y="4249"/>
                        </a:cubicBezTo>
                        <a:cubicBezTo>
                          <a:pt x="7766" y="3726"/>
                          <a:pt x="6716" y="3203"/>
                          <a:pt x="5663" y="2679"/>
                        </a:cubicBezTo>
                        <a:cubicBezTo>
                          <a:pt x="3872" y="1785"/>
                          <a:pt x="2077" y="891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0" name="Google Shape;970;p46"/>
                  <p:cNvSpPr/>
                  <p:nvPr/>
                </p:nvSpPr>
                <p:spPr>
                  <a:xfrm>
                    <a:off x="135192" y="4093731"/>
                    <a:ext cx="1367795" cy="730891"/>
                  </a:xfrm>
                  <a:custGeom>
                    <a:rect b="b" l="l" r="r" t="t"/>
                    <a:pathLst>
                      <a:path extrusionOk="0" h="8873" w="16605">
                        <a:moveTo>
                          <a:pt x="279" y="0"/>
                        </a:moveTo>
                        <a:lnTo>
                          <a:pt x="1" y="368"/>
                        </a:lnTo>
                        <a:cubicBezTo>
                          <a:pt x="1667" y="1232"/>
                          <a:pt x="3332" y="2093"/>
                          <a:pt x="4997" y="2958"/>
                        </a:cubicBezTo>
                        <a:cubicBezTo>
                          <a:pt x="6246" y="3603"/>
                          <a:pt x="7495" y="4252"/>
                          <a:pt x="8746" y="4902"/>
                        </a:cubicBezTo>
                        <a:cubicBezTo>
                          <a:pt x="11300" y="6223"/>
                          <a:pt x="13853" y="7547"/>
                          <a:pt x="16406" y="8872"/>
                        </a:cubicBezTo>
                        <a:lnTo>
                          <a:pt x="16605" y="8461"/>
                        </a:lnTo>
                        <a:cubicBezTo>
                          <a:pt x="14062" y="7144"/>
                          <a:pt x="11518" y="5825"/>
                          <a:pt x="8975" y="4507"/>
                        </a:cubicBezTo>
                        <a:cubicBezTo>
                          <a:pt x="7759" y="3878"/>
                          <a:pt x="6547" y="3245"/>
                          <a:pt x="5332" y="2620"/>
                        </a:cubicBezTo>
                        <a:cubicBezTo>
                          <a:pt x="3646" y="1746"/>
                          <a:pt x="1965" y="871"/>
                          <a:pt x="27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1" name="Google Shape;971;p46"/>
                  <p:cNvSpPr/>
                  <p:nvPr/>
                </p:nvSpPr>
                <p:spPr>
                  <a:xfrm>
                    <a:off x="39475" y="4219184"/>
                    <a:ext cx="1388224" cy="759227"/>
                  </a:xfrm>
                  <a:custGeom>
                    <a:rect b="b" l="l" r="r" t="t"/>
                    <a:pathLst>
                      <a:path extrusionOk="0" h="9217" w="16853">
                        <a:moveTo>
                          <a:pt x="278" y="1"/>
                        </a:moveTo>
                        <a:lnTo>
                          <a:pt x="0" y="368"/>
                        </a:lnTo>
                        <a:cubicBezTo>
                          <a:pt x="1574" y="1206"/>
                          <a:pt x="3150" y="2044"/>
                          <a:pt x="4726" y="2882"/>
                        </a:cubicBezTo>
                        <a:cubicBezTo>
                          <a:pt x="6120" y="3620"/>
                          <a:pt x="7510" y="4362"/>
                          <a:pt x="8905" y="5100"/>
                        </a:cubicBezTo>
                        <a:cubicBezTo>
                          <a:pt x="11488" y="6475"/>
                          <a:pt x="14067" y="7846"/>
                          <a:pt x="16650" y="9217"/>
                        </a:cubicBezTo>
                        <a:lnTo>
                          <a:pt x="16853" y="8806"/>
                        </a:lnTo>
                        <a:cubicBezTo>
                          <a:pt x="14279" y="7441"/>
                          <a:pt x="11707" y="6074"/>
                          <a:pt x="9133" y="4707"/>
                        </a:cubicBezTo>
                        <a:cubicBezTo>
                          <a:pt x="7776" y="3984"/>
                          <a:pt x="6418" y="3263"/>
                          <a:pt x="5060" y="2544"/>
                        </a:cubicBezTo>
                        <a:cubicBezTo>
                          <a:pt x="3468" y="1696"/>
                          <a:pt x="1875" y="848"/>
                          <a:pt x="278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2" name="Google Shape;972;p46"/>
                  <p:cNvSpPr/>
                  <p:nvPr/>
                </p:nvSpPr>
                <p:spPr>
                  <a:xfrm>
                    <a:off x="996309" y="3916713"/>
                    <a:ext cx="10791" cy="4942"/>
                  </a:xfrm>
                  <a:custGeom>
                    <a:rect b="b" l="l" r="r" t="t"/>
                    <a:pathLst>
                      <a:path extrusionOk="0" h="60" w="131">
                        <a:moveTo>
                          <a:pt x="131" y="6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3" name="Google Shape;973;p46"/>
                  <p:cNvSpPr/>
                  <p:nvPr/>
                </p:nvSpPr>
                <p:spPr>
                  <a:xfrm>
                    <a:off x="1102487" y="3966631"/>
                    <a:ext cx="3872" cy="1977"/>
                  </a:xfrm>
                  <a:custGeom>
                    <a:rect b="b" l="l" r="r" t="t"/>
                    <a:pathLst>
                      <a:path extrusionOk="0" h="24" w="47">
                        <a:moveTo>
                          <a:pt x="46" y="24"/>
                        </a:moveTo>
                        <a:lnTo>
                          <a:pt x="4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4" name="Google Shape;974;p46"/>
                  <p:cNvSpPr/>
                  <p:nvPr/>
                </p:nvSpPr>
                <p:spPr>
                  <a:xfrm>
                    <a:off x="951664" y="3895708"/>
                    <a:ext cx="22076" cy="24876"/>
                  </a:xfrm>
                  <a:custGeom>
                    <a:rect b="b" l="l" r="r" t="t"/>
                    <a:pathLst>
                      <a:path extrusionOk="0" h="302" w="268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" y="103"/>
                          <a:pt x="63" y="205"/>
                          <a:pt x="96" y="301"/>
                        </a:cubicBezTo>
                        <a:lnTo>
                          <a:pt x="268" y="1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5" name="Google Shape;975;p46"/>
                  <p:cNvSpPr/>
                  <p:nvPr/>
                </p:nvSpPr>
                <p:spPr>
                  <a:xfrm>
                    <a:off x="973657" y="3906005"/>
                    <a:ext cx="22735" cy="10791"/>
                  </a:xfrm>
                  <a:custGeom>
                    <a:rect b="b" l="l" r="r" t="t"/>
                    <a:pathLst>
                      <a:path extrusionOk="0" h="131" w="276">
                        <a:moveTo>
                          <a:pt x="1" y="1"/>
                        </a:moveTo>
                        <a:lnTo>
                          <a:pt x="276" y="13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6" name="Google Shape;976;p46"/>
                  <p:cNvSpPr/>
                  <p:nvPr/>
                </p:nvSpPr>
                <p:spPr>
                  <a:xfrm>
                    <a:off x="1106276" y="3968525"/>
                    <a:ext cx="37727" cy="17792"/>
                  </a:xfrm>
                  <a:custGeom>
                    <a:rect b="b" l="l" r="r" t="t"/>
                    <a:pathLst>
                      <a:path extrusionOk="0" h="216" w="458">
                        <a:moveTo>
                          <a:pt x="0" y="1"/>
                        </a:moveTo>
                        <a:lnTo>
                          <a:pt x="457" y="215"/>
                        </a:lnTo>
                        <a:lnTo>
                          <a:pt x="255" y="12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7" name="Google Shape;977;p46"/>
                  <p:cNvSpPr/>
                  <p:nvPr/>
                </p:nvSpPr>
                <p:spPr>
                  <a:xfrm>
                    <a:off x="1149109" y="3988706"/>
                    <a:ext cx="1647" cy="906"/>
                  </a:xfrm>
                  <a:custGeom>
                    <a:rect b="b" l="l" r="r" t="t"/>
                    <a:pathLst>
                      <a:path extrusionOk="0" h="11" w="20">
                        <a:moveTo>
                          <a:pt x="20" y="10"/>
                        </a:moveTo>
                        <a:lnTo>
                          <a:pt x="20" y="1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8" name="Google Shape;978;p46"/>
                  <p:cNvSpPr/>
                  <p:nvPr/>
                </p:nvSpPr>
                <p:spPr>
                  <a:xfrm>
                    <a:off x="1053887" y="3943649"/>
                    <a:ext cx="8896" cy="4530"/>
                  </a:xfrm>
                  <a:custGeom>
                    <a:rect b="b" l="l" r="r" t="t"/>
                    <a:pathLst>
                      <a:path extrusionOk="0" h="55" w="108">
                        <a:moveTo>
                          <a:pt x="1" y="1"/>
                        </a:moveTo>
                        <a:lnTo>
                          <a:pt x="1" y="5"/>
                        </a:lnTo>
                        <a:lnTo>
                          <a:pt x="107" y="5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9" name="Google Shape;979;p46"/>
                  <p:cNvSpPr/>
                  <p:nvPr/>
                </p:nvSpPr>
                <p:spPr>
                  <a:xfrm>
                    <a:off x="1007018" y="3921656"/>
                    <a:ext cx="12026" cy="5766"/>
                  </a:xfrm>
                  <a:custGeom>
                    <a:rect b="b" l="l" r="r" t="t"/>
                    <a:pathLst>
                      <a:path extrusionOk="0" h="70" w="146">
                        <a:moveTo>
                          <a:pt x="146" y="69"/>
                        </a:moveTo>
                        <a:lnTo>
                          <a:pt x="146" y="6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0" name="Google Shape;980;p46"/>
                  <p:cNvSpPr/>
                  <p:nvPr/>
                </p:nvSpPr>
                <p:spPr>
                  <a:xfrm>
                    <a:off x="1097792" y="3964407"/>
                    <a:ext cx="4778" cy="2224"/>
                  </a:xfrm>
                  <a:custGeom>
                    <a:rect b="b" l="l" r="r" t="t"/>
                    <a:pathLst>
                      <a:path extrusionOk="0" h="27" w="58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57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1" name="Google Shape;981;p46"/>
                  <p:cNvSpPr/>
                  <p:nvPr/>
                </p:nvSpPr>
                <p:spPr>
                  <a:xfrm>
                    <a:off x="973657" y="3906005"/>
                    <a:ext cx="82" cy="82"/>
                  </a:xfrm>
                  <a:custGeom>
                    <a:rect b="b" l="l" r="r" t="t"/>
                    <a:pathLst>
                      <a:path extrusionOk="0" h="1" w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2" name="Google Shape;982;p46"/>
                  <p:cNvSpPr/>
                  <p:nvPr/>
                </p:nvSpPr>
                <p:spPr>
                  <a:xfrm>
                    <a:off x="1143920" y="3986235"/>
                    <a:ext cx="5272" cy="2554"/>
                  </a:xfrm>
                  <a:custGeom>
                    <a:rect b="b" l="l" r="r" t="t"/>
                    <a:pathLst>
                      <a:path extrusionOk="0" h="31" w="64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3" name="Google Shape;983;p46"/>
                  <p:cNvSpPr/>
                  <p:nvPr/>
                </p:nvSpPr>
                <p:spPr>
                  <a:xfrm>
                    <a:off x="1062701" y="3948097"/>
                    <a:ext cx="35173" cy="16392"/>
                  </a:xfrm>
                  <a:custGeom>
                    <a:rect b="b" l="l" r="r" t="t"/>
                    <a:pathLst>
                      <a:path extrusionOk="0" h="199" w="427">
                        <a:moveTo>
                          <a:pt x="0" y="0"/>
                        </a:moveTo>
                        <a:lnTo>
                          <a:pt x="427" y="199"/>
                        </a:lnTo>
                        <a:lnTo>
                          <a:pt x="215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4" name="Google Shape;984;p46"/>
                  <p:cNvSpPr/>
                  <p:nvPr/>
                </p:nvSpPr>
                <p:spPr>
                  <a:xfrm>
                    <a:off x="1018962" y="3927339"/>
                    <a:ext cx="35008" cy="16722"/>
                  </a:xfrm>
                  <a:custGeom>
                    <a:rect b="b" l="l" r="r" t="t"/>
                    <a:pathLst>
                      <a:path extrusionOk="0" h="203" w="425">
                        <a:moveTo>
                          <a:pt x="1" y="0"/>
                        </a:moveTo>
                        <a:lnTo>
                          <a:pt x="209" y="99"/>
                        </a:lnTo>
                        <a:lnTo>
                          <a:pt x="425" y="203"/>
                        </a:lnTo>
                        <a:lnTo>
                          <a:pt x="425" y="19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5" name="Google Shape;985;p46"/>
                  <p:cNvSpPr/>
                  <p:nvPr/>
                </p:nvSpPr>
                <p:spPr>
                  <a:xfrm>
                    <a:off x="-22716" y="4563993"/>
                    <a:ext cx="82" cy="44234"/>
                  </a:xfrm>
                  <a:custGeom>
                    <a:rect b="b" l="l" r="r" t="t"/>
                    <a:pathLst>
                      <a:path extrusionOk="0" h="537" w="1">
                        <a:moveTo>
                          <a:pt x="0" y="537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6" name="Google Shape;986;p46"/>
                  <p:cNvSpPr/>
                  <p:nvPr/>
                </p:nvSpPr>
                <p:spPr>
                  <a:xfrm>
                    <a:off x="-22716" y="4752213"/>
                    <a:ext cx="82" cy="43740"/>
                  </a:xfrm>
                  <a:custGeom>
                    <a:rect b="b" l="l" r="r" t="t"/>
                    <a:pathLst>
                      <a:path extrusionOk="0" h="531" w="1">
                        <a:moveTo>
                          <a:pt x="0" y="53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7" name="Google Shape;987;p46"/>
                  <p:cNvSpPr/>
                  <p:nvPr/>
                </p:nvSpPr>
                <p:spPr>
                  <a:xfrm>
                    <a:off x="-22716" y="4378985"/>
                    <a:ext cx="1342672" cy="793412"/>
                  </a:xfrm>
                  <a:custGeom>
                    <a:rect b="b" l="l" r="r" t="t"/>
                    <a:pathLst>
                      <a:path extrusionOk="0" h="9632" w="16300">
                        <a:moveTo>
                          <a:pt x="0" y="1"/>
                        </a:moveTo>
                        <a:lnTo>
                          <a:pt x="0" y="537"/>
                        </a:lnTo>
                        <a:cubicBezTo>
                          <a:pt x="1219" y="1289"/>
                          <a:pt x="2441" y="2035"/>
                          <a:pt x="3669" y="2770"/>
                        </a:cubicBezTo>
                        <a:cubicBezTo>
                          <a:pt x="5206" y="3693"/>
                          <a:pt x="6746" y="4611"/>
                          <a:pt x="8296" y="5512"/>
                        </a:cubicBezTo>
                        <a:cubicBezTo>
                          <a:pt x="10689" y="6912"/>
                          <a:pt x="13101" y="8283"/>
                          <a:pt x="15525" y="9631"/>
                        </a:cubicBezTo>
                        <a:lnTo>
                          <a:pt x="16257" y="9631"/>
                        </a:lnTo>
                        <a:lnTo>
                          <a:pt x="16300" y="9542"/>
                        </a:lnTo>
                        <a:cubicBezTo>
                          <a:pt x="13690" y="8098"/>
                          <a:pt x="11097" y="6621"/>
                          <a:pt x="8521" y="5118"/>
                        </a:cubicBezTo>
                        <a:cubicBezTo>
                          <a:pt x="7011" y="4233"/>
                          <a:pt x="5501" y="3343"/>
                          <a:pt x="3998" y="2438"/>
                        </a:cubicBezTo>
                        <a:cubicBezTo>
                          <a:pt x="2662" y="1634"/>
                          <a:pt x="1328" y="82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8" name="Google Shape;988;p46"/>
                  <p:cNvSpPr/>
                  <p:nvPr/>
                </p:nvSpPr>
                <p:spPr>
                  <a:xfrm>
                    <a:off x="-22716" y="4563993"/>
                    <a:ext cx="1042094" cy="608403"/>
                  </a:xfrm>
                  <a:custGeom>
                    <a:rect b="b" l="l" r="r" t="t"/>
                    <a:pathLst>
                      <a:path extrusionOk="0" h="7386" w="12651">
                        <a:moveTo>
                          <a:pt x="0" y="0"/>
                        </a:moveTo>
                        <a:lnTo>
                          <a:pt x="0" y="537"/>
                        </a:lnTo>
                        <a:cubicBezTo>
                          <a:pt x="620" y="924"/>
                          <a:pt x="1229" y="1322"/>
                          <a:pt x="1848" y="1703"/>
                        </a:cubicBezTo>
                        <a:cubicBezTo>
                          <a:pt x="1981" y="1785"/>
                          <a:pt x="2116" y="1872"/>
                          <a:pt x="2252" y="1954"/>
                        </a:cubicBezTo>
                        <a:cubicBezTo>
                          <a:pt x="3680" y="2832"/>
                          <a:pt x="5120" y="3689"/>
                          <a:pt x="6570" y="4530"/>
                        </a:cubicBezTo>
                        <a:cubicBezTo>
                          <a:pt x="6815" y="4673"/>
                          <a:pt x="7064" y="4816"/>
                          <a:pt x="7312" y="4955"/>
                        </a:cubicBezTo>
                        <a:cubicBezTo>
                          <a:pt x="8756" y="5786"/>
                          <a:pt x="10217" y="6593"/>
                          <a:pt x="11683" y="7385"/>
                        </a:cubicBezTo>
                        <a:lnTo>
                          <a:pt x="12650" y="7385"/>
                        </a:lnTo>
                        <a:cubicBezTo>
                          <a:pt x="10932" y="6471"/>
                          <a:pt x="9226" y="5531"/>
                          <a:pt x="7541" y="4564"/>
                        </a:cubicBezTo>
                        <a:cubicBezTo>
                          <a:pt x="7292" y="4421"/>
                          <a:pt x="7047" y="4279"/>
                          <a:pt x="6799" y="4137"/>
                        </a:cubicBezTo>
                        <a:cubicBezTo>
                          <a:pt x="5381" y="3315"/>
                          <a:pt x="3978" y="2481"/>
                          <a:pt x="2583" y="1620"/>
                        </a:cubicBezTo>
                        <a:cubicBezTo>
                          <a:pt x="2454" y="1544"/>
                          <a:pt x="2329" y="1467"/>
                          <a:pt x="2199" y="1388"/>
                        </a:cubicBezTo>
                        <a:cubicBezTo>
                          <a:pt x="1464" y="931"/>
                          <a:pt x="739" y="45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9" name="Google Shape;989;p46"/>
                  <p:cNvSpPr/>
                  <p:nvPr/>
                </p:nvSpPr>
                <p:spPr>
                  <a:xfrm>
                    <a:off x="-22716" y="4752213"/>
                    <a:ext cx="718288" cy="420182"/>
                  </a:xfrm>
                  <a:custGeom>
                    <a:rect b="b" l="l" r="r" t="t"/>
                    <a:pathLst>
                      <a:path extrusionOk="0" h="5101" w="8720">
                        <a:moveTo>
                          <a:pt x="0" y="0"/>
                        </a:moveTo>
                        <a:lnTo>
                          <a:pt x="0" y="530"/>
                        </a:lnTo>
                        <a:lnTo>
                          <a:pt x="888" y="1047"/>
                        </a:lnTo>
                        <a:cubicBezTo>
                          <a:pt x="2719" y="2120"/>
                          <a:pt x="4554" y="3193"/>
                          <a:pt x="6385" y="4262"/>
                        </a:cubicBezTo>
                        <a:cubicBezTo>
                          <a:pt x="6862" y="4544"/>
                          <a:pt x="7339" y="4822"/>
                          <a:pt x="7816" y="5100"/>
                        </a:cubicBezTo>
                        <a:lnTo>
                          <a:pt x="8719" y="5100"/>
                        </a:lnTo>
                        <a:cubicBezTo>
                          <a:pt x="8018" y="4689"/>
                          <a:pt x="7316" y="4279"/>
                          <a:pt x="6613" y="3868"/>
                        </a:cubicBezTo>
                        <a:cubicBezTo>
                          <a:pt x="4815" y="2815"/>
                          <a:pt x="3017" y="1765"/>
                          <a:pt x="1219" y="712"/>
                        </a:cubicBezTo>
                        <a:cubicBezTo>
                          <a:pt x="811" y="477"/>
                          <a:pt x="408" y="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990" name="Google Shape;990;p46"/>
                <p:cNvGrpSpPr/>
                <p:nvPr/>
              </p:nvGrpSpPr>
              <p:grpSpPr>
                <a:xfrm>
                  <a:off x="-17279" y="3092143"/>
                  <a:ext cx="1919274" cy="2080257"/>
                  <a:chOff x="-17279" y="3092143"/>
                  <a:chExt cx="1919274" cy="2080257"/>
                </a:xfrm>
              </p:grpSpPr>
              <p:sp>
                <p:nvSpPr>
                  <p:cNvPr id="991" name="Google Shape;991;p46"/>
                  <p:cNvSpPr/>
                  <p:nvPr/>
                </p:nvSpPr>
                <p:spPr>
                  <a:xfrm flipH="1" rot="2023777">
                    <a:off x="801901" y="3300025"/>
                    <a:ext cx="974975" cy="746223"/>
                  </a:xfrm>
                  <a:custGeom>
                    <a:rect b="b" l="l" r="r" t="t"/>
                    <a:pathLst>
                      <a:path extrusionOk="0" h="9059" w="11836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2" name="Google Shape;992;p46"/>
                  <p:cNvSpPr/>
                  <p:nvPr/>
                </p:nvSpPr>
                <p:spPr>
                  <a:xfrm>
                    <a:off x="-17279" y="3906005"/>
                    <a:ext cx="1168042" cy="1266395"/>
                  </a:xfrm>
                  <a:custGeom>
                    <a:rect b="b" l="l" r="r" t="t"/>
                    <a:pathLst>
                      <a:path extrusionOk="0" h="15374" w="1418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93" name="Google Shape;993;p46"/>
              <p:cNvGrpSpPr/>
              <p:nvPr/>
            </p:nvGrpSpPr>
            <p:grpSpPr>
              <a:xfrm>
                <a:off x="6595243" y="2357092"/>
                <a:ext cx="2593355" cy="2809145"/>
                <a:chOff x="7263138" y="3080978"/>
                <a:chExt cx="1924710" cy="2084863"/>
              </a:xfrm>
            </p:grpSpPr>
            <p:grpSp>
              <p:nvGrpSpPr>
                <p:cNvPr id="994" name="Google Shape;994;p46"/>
                <p:cNvGrpSpPr/>
                <p:nvPr/>
              </p:nvGrpSpPr>
              <p:grpSpPr>
                <a:xfrm>
                  <a:off x="7409261" y="3661974"/>
                  <a:ext cx="1778587" cy="1503867"/>
                  <a:chOff x="7409261" y="3661974"/>
                  <a:chExt cx="1778587" cy="1503867"/>
                </a:xfrm>
              </p:grpSpPr>
              <p:sp>
                <p:nvSpPr>
                  <p:cNvPr id="995" name="Google Shape;995;p46"/>
                  <p:cNvSpPr/>
                  <p:nvPr/>
                </p:nvSpPr>
                <p:spPr>
                  <a:xfrm flipH="1">
                    <a:off x="7409261" y="3661974"/>
                    <a:ext cx="1773150" cy="1499262"/>
                  </a:xfrm>
                  <a:custGeom>
                    <a:rect b="b" l="l" r="r" t="t"/>
                    <a:pathLst>
                      <a:path extrusionOk="0" h="18201" w="21526">
                        <a:moveTo>
                          <a:pt x="6024" y="0"/>
                        </a:moveTo>
                        <a:lnTo>
                          <a:pt x="5676" y="454"/>
                        </a:lnTo>
                        <a:lnTo>
                          <a:pt x="5398" y="821"/>
                        </a:lnTo>
                        <a:lnTo>
                          <a:pt x="4623" y="1834"/>
                        </a:lnTo>
                        <a:lnTo>
                          <a:pt x="4342" y="2206"/>
                        </a:lnTo>
                        <a:lnTo>
                          <a:pt x="3428" y="3404"/>
                        </a:lnTo>
                        <a:lnTo>
                          <a:pt x="3146" y="3772"/>
                        </a:lnTo>
                        <a:lnTo>
                          <a:pt x="2130" y="5106"/>
                        </a:lnTo>
                        <a:lnTo>
                          <a:pt x="1852" y="5474"/>
                        </a:lnTo>
                        <a:lnTo>
                          <a:pt x="967" y="6630"/>
                        </a:lnTo>
                        <a:lnTo>
                          <a:pt x="689" y="6997"/>
                        </a:lnTo>
                        <a:lnTo>
                          <a:pt x="1" y="7902"/>
                        </a:lnTo>
                        <a:lnTo>
                          <a:pt x="1" y="18200"/>
                        </a:lnTo>
                        <a:lnTo>
                          <a:pt x="16191" y="18200"/>
                        </a:lnTo>
                        <a:lnTo>
                          <a:pt x="16234" y="18111"/>
                        </a:lnTo>
                        <a:lnTo>
                          <a:pt x="17339" y="15846"/>
                        </a:lnTo>
                        <a:lnTo>
                          <a:pt x="17542" y="15435"/>
                        </a:lnTo>
                        <a:lnTo>
                          <a:pt x="18257" y="13978"/>
                        </a:lnTo>
                        <a:lnTo>
                          <a:pt x="18456" y="13567"/>
                        </a:lnTo>
                        <a:lnTo>
                          <a:pt x="19310" y="11819"/>
                        </a:lnTo>
                        <a:lnTo>
                          <a:pt x="19512" y="11411"/>
                        </a:lnTo>
                        <a:lnTo>
                          <a:pt x="20078" y="10249"/>
                        </a:lnTo>
                        <a:lnTo>
                          <a:pt x="20280" y="9838"/>
                        </a:lnTo>
                        <a:lnTo>
                          <a:pt x="20816" y="8739"/>
                        </a:lnTo>
                        <a:lnTo>
                          <a:pt x="21019" y="8332"/>
                        </a:lnTo>
                        <a:lnTo>
                          <a:pt x="21522" y="7298"/>
                        </a:lnTo>
                        <a:lnTo>
                          <a:pt x="21525" y="7298"/>
                        </a:lnTo>
                        <a:cubicBezTo>
                          <a:pt x="21508" y="7252"/>
                          <a:pt x="19257" y="6210"/>
                          <a:pt x="16922" y="5129"/>
                        </a:cubicBezTo>
                        <a:lnTo>
                          <a:pt x="14180" y="3841"/>
                        </a:lnTo>
                        <a:lnTo>
                          <a:pt x="14167" y="3855"/>
                        </a:lnTo>
                        <a:cubicBezTo>
                          <a:pt x="12789" y="3216"/>
                          <a:pt x="11773" y="2736"/>
                          <a:pt x="11763" y="2702"/>
                        </a:cubicBezTo>
                        <a:lnTo>
                          <a:pt x="60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996" name="Google Shape;996;p46"/>
                  <p:cNvGrpSpPr/>
                  <p:nvPr/>
                </p:nvGrpSpPr>
                <p:grpSpPr>
                  <a:xfrm>
                    <a:off x="7451026" y="3699288"/>
                    <a:ext cx="1736822" cy="1466553"/>
                    <a:chOff x="7451026" y="3699288"/>
                    <a:chExt cx="1736822" cy="1466553"/>
                  </a:xfrm>
                </p:grpSpPr>
                <p:sp>
                  <p:nvSpPr>
                    <p:cNvPr id="997" name="Google Shape;997;p46"/>
                    <p:cNvSpPr/>
                    <p:nvPr/>
                  </p:nvSpPr>
                  <p:spPr>
                    <a:xfrm>
                      <a:off x="7725382" y="5161146"/>
                      <a:ext cx="8073" cy="4695"/>
                    </a:xfrm>
                    <a:custGeom>
                      <a:rect b="b" l="l" r="r" t="t"/>
                      <a:pathLst>
                        <a:path extrusionOk="0" h="57" w="98">
                          <a:moveTo>
                            <a:pt x="1" y="0"/>
                          </a:moveTo>
                          <a:cubicBezTo>
                            <a:pt x="34" y="17"/>
                            <a:pt x="67" y="33"/>
                            <a:pt x="97" y="56"/>
                          </a:cubicBez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FFEBA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98" name="Google Shape;998;p46"/>
                    <p:cNvSpPr/>
                    <p:nvPr/>
                  </p:nvSpPr>
                  <p:spPr>
                    <a:xfrm>
                      <a:off x="7700341" y="4682646"/>
                      <a:ext cx="82" cy="412"/>
                    </a:xfrm>
                    <a:custGeom>
                      <a:rect b="b" l="l" r="r" t="t"/>
                      <a:pathLst>
                        <a:path extrusionOk="0" h="5" w="1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4"/>
                            <a:pt x="0" y="1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99" name="Google Shape;999;p46"/>
                    <p:cNvSpPr/>
                    <p:nvPr/>
                  </p:nvSpPr>
                  <p:spPr>
                    <a:xfrm flipH="1">
                      <a:off x="7451026" y="3699288"/>
                      <a:ext cx="1286823" cy="682621"/>
                    </a:xfrm>
                    <a:custGeom>
                      <a:rect b="b" l="l" r="r" t="t"/>
                      <a:pathLst>
                        <a:path extrusionOk="0" h="8287" w="15622">
                          <a:moveTo>
                            <a:pt x="279" y="1"/>
                          </a:moveTo>
                          <a:lnTo>
                            <a:pt x="1" y="368"/>
                          </a:lnTo>
                          <a:cubicBezTo>
                            <a:pt x="1908" y="1342"/>
                            <a:pt x="3816" y="2319"/>
                            <a:pt x="5723" y="3299"/>
                          </a:cubicBezTo>
                          <a:cubicBezTo>
                            <a:pt x="6522" y="3706"/>
                            <a:pt x="7323" y="4117"/>
                            <a:pt x="8121" y="4528"/>
                          </a:cubicBezTo>
                          <a:cubicBezTo>
                            <a:pt x="10555" y="5780"/>
                            <a:pt x="12989" y="7031"/>
                            <a:pt x="15419" y="8286"/>
                          </a:cubicBezTo>
                          <a:lnTo>
                            <a:pt x="15622" y="7879"/>
                          </a:lnTo>
                          <a:cubicBezTo>
                            <a:pt x="13198" y="6627"/>
                            <a:pt x="10774" y="5382"/>
                            <a:pt x="8350" y="4137"/>
                          </a:cubicBezTo>
                          <a:cubicBezTo>
                            <a:pt x="8088" y="4001"/>
                            <a:pt x="7826" y="3865"/>
                            <a:pt x="7565" y="3733"/>
                          </a:cubicBezTo>
                          <a:cubicBezTo>
                            <a:pt x="7508" y="3703"/>
                            <a:pt x="7449" y="3673"/>
                            <a:pt x="7392" y="3643"/>
                          </a:cubicBezTo>
                          <a:cubicBezTo>
                            <a:pt x="7346" y="3620"/>
                            <a:pt x="7300" y="3597"/>
                            <a:pt x="7253" y="3574"/>
                          </a:cubicBezTo>
                          <a:cubicBezTo>
                            <a:pt x="7170" y="3527"/>
                            <a:pt x="7088" y="3488"/>
                            <a:pt x="7008" y="3448"/>
                          </a:cubicBezTo>
                          <a:cubicBezTo>
                            <a:pt x="6690" y="3282"/>
                            <a:pt x="6376" y="3120"/>
                            <a:pt x="6058" y="2958"/>
                          </a:cubicBezTo>
                          <a:cubicBezTo>
                            <a:pt x="4134" y="1971"/>
                            <a:pt x="2206" y="984"/>
                            <a:pt x="279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0" name="Google Shape;1000;p46"/>
                    <p:cNvSpPr/>
                    <p:nvPr/>
                  </p:nvSpPr>
                  <p:spPr>
                    <a:xfrm flipH="1">
                      <a:off x="7511899" y="3813044"/>
                      <a:ext cx="1312935" cy="693247"/>
                    </a:xfrm>
                    <a:custGeom>
                      <a:rect b="b" l="l" r="r" t="t"/>
                      <a:pathLst>
                        <a:path extrusionOk="0" h="8416" w="15939">
                          <a:moveTo>
                            <a:pt x="282" y="0"/>
                          </a:moveTo>
                          <a:lnTo>
                            <a:pt x="1" y="372"/>
                          </a:lnTo>
                          <a:cubicBezTo>
                            <a:pt x="1895" y="1239"/>
                            <a:pt x="3776" y="2137"/>
                            <a:pt x="5643" y="3064"/>
                          </a:cubicBezTo>
                          <a:cubicBezTo>
                            <a:pt x="6571" y="3521"/>
                            <a:pt x="7491" y="3988"/>
                            <a:pt x="8412" y="4461"/>
                          </a:cubicBezTo>
                          <a:cubicBezTo>
                            <a:pt x="10883" y="5730"/>
                            <a:pt x="13323" y="7048"/>
                            <a:pt x="15737" y="8415"/>
                          </a:cubicBezTo>
                          <a:lnTo>
                            <a:pt x="15939" y="8004"/>
                          </a:lnTo>
                          <a:cubicBezTo>
                            <a:pt x="13535" y="6644"/>
                            <a:pt x="11101" y="5332"/>
                            <a:pt x="8644" y="4067"/>
                          </a:cubicBezTo>
                          <a:lnTo>
                            <a:pt x="8641" y="4067"/>
                          </a:lnTo>
                          <a:cubicBezTo>
                            <a:pt x="7760" y="3613"/>
                            <a:pt x="6869" y="3164"/>
                            <a:pt x="5981" y="2722"/>
                          </a:cubicBezTo>
                          <a:cubicBezTo>
                            <a:pt x="4094" y="1785"/>
                            <a:pt x="2197" y="879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1" name="Google Shape;1001;p46"/>
                    <p:cNvSpPr/>
                    <p:nvPr/>
                  </p:nvSpPr>
                  <p:spPr>
                    <a:xfrm flipH="1">
                      <a:off x="7575161" y="3942368"/>
                      <a:ext cx="1348108" cy="693165"/>
                    </a:xfrm>
                    <a:custGeom>
                      <a:rect b="b" l="l" r="r" t="t"/>
                      <a:pathLst>
                        <a:path extrusionOk="0" h="8415" w="16366">
                          <a:moveTo>
                            <a:pt x="282" y="0"/>
                          </a:moveTo>
                          <a:lnTo>
                            <a:pt x="0" y="368"/>
                          </a:lnTo>
                          <a:cubicBezTo>
                            <a:pt x="1779" y="1252"/>
                            <a:pt x="3551" y="2133"/>
                            <a:pt x="5325" y="3017"/>
                          </a:cubicBezTo>
                          <a:cubicBezTo>
                            <a:pt x="6415" y="3561"/>
                            <a:pt x="7501" y="4100"/>
                            <a:pt x="8590" y="4643"/>
                          </a:cubicBezTo>
                          <a:cubicBezTo>
                            <a:pt x="11113" y="5901"/>
                            <a:pt x="13641" y="7160"/>
                            <a:pt x="16164" y="8415"/>
                          </a:cubicBezTo>
                          <a:lnTo>
                            <a:pt x="16366" y="8007"/>
                          </a:lnTo>
                          <a:cubicBezTo>
                            <a:pt x="13849" y="6755"/>
                            <a:pt x="11336" y="5501"/>
                            <a:pt x="8819" y="4249"/>
                          </a:cubicBezTo>
                          <a:cubicBezTo>
                            <a:pt x="7766" y="3726"/>
                            <a:pt x="6716" y="3203"/>
                            <a:pt x="5663" y="2679"/>
                          </a:cubicBezTo>
                          <a:cubicBezTo>
                            <a:pt x="3872" y="1785"/>
                            <a:pt x="2077" y="891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2" name="Google Shape;1002;p46"/>
                    <p:cNvSpPr/>
                    <p:nvPr/>
                  </p:nvSpPr>
                  <p:spPr>
                    <a:xfrm flipH="1">
                      <a:off x="7662145" y="4082565"/>
                      <a:ext cx="1367795" cy="730891"/>
                    </a:xfrm>
                    <a:custGeom>
                      <a:rect b="b" l="l" r="r" t="t"/>
                      <a:pathLst>
                        <a:path extrusionOk="0" h="8873" w="16605">
                          <a:moveTo>
                            <a:pt x="279" y="0"/>
                          </a:moveTo>
                          <a:lnTo>
                            <a:pt x="1" y="368"/>
                          </a:lnTo>
                          <a:cubicBezTo>
                            <a:pt x="1667" y="1232"/>
                            <a:pt x="3332" y="2093"/>
                            <a:pt x="4997" y="2958"/>
                          </a:cubicBezTo>
                          <a:cubicBezTo>
                            <a:pt x="6246" y="3603"/>
                            <a:pt x="7495" y="4252"/>
                            <a:pt x="8746" y="4902"/>
                          </a:cubicBezTo>
                          <a:cubicBezTo>
                            <a:pt x="11300" y="6223"/>
                            <a:pt x="13853" y="7547"/>
                            <a:pt x="16406" y="8872"/>
                          </a:cubicBezTo>
                          <a:lnTo>
                            <a:pt x="16605" y="8461"/>
                          </a:lnTo>
                          <a:cubicBezTo>
                            <a:pt x="14062" y="7144"/>
                            <a:pt x="11518" y="5825"/>
                            <a:pt x="8975" y="4507"/>
                          </a:cubicBezTo>
                          <a:cubicBezTo>
                            <a:pt x="7759" y="3878"/>
                            <a:pt x="6547" y="3245"/>
                            <a:pt x="5332" y="2620"/>
                          </a:cubicBezTo>
                          <a:cubicBezTo>
                            <a:pt x="3646" y="1746"/>
                            <a:pt x="1965" y="871"/>
                            <a:pt x="27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3" name="Google Shape;1003;p46"/>
                    <p:cNvSpPr/>
                    <p:nvPr/>
                  </p:nvSpPr>
                  <p:spPr>
                    <a:xfrm flipH="1">
                      <a:off x="7737433" y="4208018"/>
                      <a:ext cx="1388224" cy="759227"/>
                    </a:xfrm>
                    <a:custGeom>
                      <a:rect b="b" l="l" r="r" t="t"/>
                      <a:pathLst>
                        <a:path extrusionOk="0" h="9217" w="16853">
                          <a:moveTo>
                            <a:pt x="278" y="1"/>
                          </a:moveTo>
                          <a:lnTo>
                            <a:pt x="0" y="368"/>
                          </a:lnTo>
                          <a:cubicBezTo>
                            <a:pt x="1574" y="1206"/>
                            <a:pt x="3150" y="2044"/>
                            <a:pt x="4726" y="2882"/>
                          </a:cubicBezTo>
                          <a:cubicBezTo>
                            <a:pt x="6120" y="3620"/>
                            <a:pt x="7510" y="4362"/>
                            <a:pt x="8905" y="5100"/>
                          </a:cubicBezTo>
                          <a:cubicBezTo>
                            <a:pt x="11488" y="6475"/>
                            <a:pt x="14067" y="7846"/>
                            <a:pt x="16650" y="9217"/>
                          </a:cubicBezTo>
                          <a:lnTo>
                            <a:pt x="16853" y="8806"/>
                          </a:lnTo>
                          <a:cubicBezTo>
                            <a:pt x="14279" y="7441"/>
                            <a:pt x="11707" y="6074"/>
                            <a:pt x="9133" y="4707"/>
                          </a:cubicBezTo>
                          <a:cubicBezTo>
                            <a:pt x="7776" y="3984"/>
                            <a:pt x="6418" y="3263"/>
                            <a:pt x="5060" y="2544"/>
                          </a:cubicBezTo>
                          <a:cubicBezTo>
                            <a:pt x="3468" y="1696"/>
                            <a:pt x="1875" y="848"/>
                            <a:pt x="278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4" name="Google Shape;1004;p46"/>
                    <p:cNvSpPr/>
                    <p:nvPr/>
                  </p:nvSpPr>
                  <p:spPr>
                    <a:xfrm flipH="1">
                      <a:off x="8158032" y="3905548"/>
                      <a:ext cx="10791" cy="4942"/>
                    </a:xfrm>
                    <a:custGeom>
                      <a:rect b="b" l="l" r="r" t="t"/>
                      <a:pathLst>
                        <a:path extrusionOk="0" h="60" w="131">
                          <a:moveTo>
                            <a:pt x="131" y="6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5" name="Google Shape;1005;p46"/>
                    <p:cNvSpPr/>
                    <p:nvPr/>
                  </p:nvSpPr>
                  <p:spPr>
                    <a:xfrm flipH="1">
                      <a:off x="8058774" y="3955465"/>
                      <a:ext cx="3872" cy="1977"/>
                    </a:xfrm>
                    <a:custGeom>
                      <a:rect b="b" l="l" r="r" t="t"/>
                      <a:pathLst>
                        <a:path extrusionOk="0" h="24" w="47">
                          <a:moveTo>
                            <a:pt x="46" y="24"/>
                          </a:moveTo>
                          <a:lnTo>
                            <a:pt x="46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6" name="Google Shape;1006;p46"/>
                    <p:cNvSpPr/>
                    <p:nvPr/>
                  </p:nvSpPr>
                  <p:spPr>
                    <a:xfrm flipH="1">
                      <a:off x="8191393" y="3884543"/>
                      <a:ext cx="22076" cy="24876"/>
                    </a:xfrm>
                    <a:custGeom>
                      <a:rect b="b" l="l" r="r" t="t"/>
                      <a:pathLst>
                        <a:path extrusionOk="0" h="302" w="268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3" y="103"/>
                            <a:pt x="63" y="205"/>
                            <a:pt x="96" y="301"/>
                          </a:cubicBezTo>
                          <a:lnTo>
                            <a:pt x="268" y="12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7" name="Google Shape;1007;p46"/>
                    <p:cNvSpPr/>
                    <p:nvPr/>
                  </p:nvSpPr>
                  <p:spPr>
                    <a:xfrm flipH="1">
                      <a:off x="8168740" y="3894839"/>
                      <a:ext cx="22735" cy="10791"/>
                    </a:xfrm>
                    <a:custGeom>
                      <a:rect b="b" l="l" r="r" t="t"/>
                      <a:pathLst>
                        <a:path extrusionOk="0" h="131" w="276">
                          <a:moveTo>
                            <a:pt x="1" y="1"/>
                          </a:moveTo>
                          <a:lnTo>
                            <a:pt x="276" y="130"/>
                          </a:lnTo>
                          <a:lnTo>
                            <a:pt x="4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8" name="Google Shape;1008;p46"/>
                    <p:cNvSpPr/>
                    <p:nvPr/>
                  </p:nvSpPr>
                  <p:spPr>
                    <a:xfrm flipH="1">
                      <a:off x="8021130" y="3957360"/>
                      <a:ext cx="37727" cy="17792"/>
                    </a:xfrm>
                    <a:custGeom>
                      <a:rect b="b" l="l" r="r" t="t"/>
                      <a:pathLst>
                        <a:path extrusionOk="0" h="216" w="458">
                          <a:moveTo>
                            <a:pt x="0" y="1"/>
                          </a:moveTo>
                          <a:lnTo>
                            <a:pt x="457" y="215"/>
                          </a:lnTo>
                          <a:lnTo>
                            <a:pt x="255" y="12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9" name="Google Shape;1009;p46"/>
                    <p:cNvSpPr/>
                    <p:nvPr/>
                  </p:nvSpPr>
                  <p:spPr>
                    <a:xfrm flipH="1">
                      <a:off x="8014375" y="3977541"/>
                      <a:ext cx="1647" cy="906"/>
                    </a:xfrm>
                    <a:custGeom>
                      <a:rect b="b" l="l" r="r" t="t"/>
                      <a:pathLst>
                        <a:path extrusionOk="0" h="11" w="20">
                          <a:moveTo>
                            <a:pt x="20" y="10"/>
                          </a:moveTo>
                          <a:lnTo>
                            <a:pt x="20" y="1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0" name="Google Shape;1010;p46"/>
                    <p:cNvSpPr/>
                    <p:nvPr/>
                  </p:nvSpPr>
                  <p:spPr>
                    <a:xfrm flipH="1">
                      <a:off x="8102349" y="3932484"/>
                      <a:ext cx="8896" cy="4530"/>
                    </a:xfrm>
                    <a:custGeom>
                      <a:rect b="b" l="l" r="r" t="t"/>
                      <a:pathLst>
                        <a:path extrusionOk="0" h="55" w="108">
                          <a:moveTo>
                            <a:pt x="1" y="1"/>
                          </a:moveTo>
                          <a:lnTo>
                            <a:pt x="1" y="5"/>
                          </a:lnTo>
                          <a:lnTo>
                            <a:pt x="107" y="54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1" name="Google Shape;1011;p46"/>
                    <p:cNvSpPr/>
                    <p:nvPr/>
                  </p:nvSpPr>
                  <p:spPr>
                    <a:xfrm flipH="1">
                      <a:off x="8146088" y="3910490"/>
                      <a:ext cx="12026" cy="5766"/>
                    </a:xfrm>
                    <a:custGeom>
                      <a:rect b="b" l="l" r="r" t="t"/>
                      <a:pathLst>
                        <a:path extrusionOk="0" h="70" w="146">
                          <a:moveTo>
                            <a:pt x="146" y="69"/>
                          </a:moveTo>
                          <a:lnTo>
                            <a:pt x="146" y="6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2" name="Google Shape;1012;p46"/>
                    <p:cNvSpPr/>
                    <p:nvPr/>
                  </p:nvSpPr>
                  <p:spPr>
                    <a:xfrm flipH="1">
                      <a:off x="8062563" y="3953241"/>
                      <a:ext cx="4778" cy="2224"/>
                    </a:xfrm>
                    <a:custGeom>
                      <a:rect b="b" l="l" r="r" t="t"/>
                      <a:pathLst>
                        <a:path extrusionOk="0" h="27" w="58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5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3" name="Google Shape;1013;p46"/>
                    <p:cNvSpPr/>
                    <p:nvPr/>
                  </p:nvSpPr>
                  <p:spPr>
                    <a:xfrm flipH="1">
                      <a:off x="8191393" y="3894839"/>
                      <a:ext cx="82" cy="82"/>
                    </a:xfrm>
                    <a:custGeom>
                      <a:rect b="b" l="l" r="r" t="t"/>
                      <a:pathLst>
                        <a:path extrusionOk="0" h="1" w="1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4" name="Google Shape;1014;p46"/>
                    <p:cNvSpPr/>
                    <p:nvPr/>
                  </p:nvSpPr>
                  <p:spPr>
                    <a:xfrm flipH="1">
                      <a:off x="8015940" y="3975070"/>
                      <a:ext cx="5272" cy="2554"/>
                    </a:xfrm>
                    <a:custGeom>
                      <a:rect b="b" l="l" r="r" t="t"/>
                      <a:pathLst>
                        <a:path extrusionOk="0" h="31" w="64">
                          <a:moveTo>
                            <a:pt x="63" y="31"/>
                          </a:moveTo>
                          <a:lnTo>
                            <a:pt x="63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5" name="Google Shape;1015;p46"/>
                    <p:cNvSpPr/>
                    <p:nvPr/>
                  </p:nvSpPr>
                  <p:spPr>
                    <a:xfrm flipH="1">
                      <a:off x="8067258" y="3936932"/>
                      <a:ext cx="35173" cy="16392"/>
                    </a:xfrm>
                    <a:custGeom>
                      <a:rect b="b" l="l" r="r" t="t"/>
                      <a:pathLst>
                        <a:path extrusionOk="0" h="199" w="427">
                          <a:moveTo>
                            <a:pt x="0" y="0"/>
                          </a:moveTo>
                          <a:lnTo>
                            <a:pt x="427" y="199"/>
                          </a:lnTo>
                          <a:lnTo>
                            <a:pt x="21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6" name="Google Shape;1016;p46"/>
                    <p:cNvSpPr/>
                    <p:nvPr/>
                  </p:nvSpPr>
                  <p:spPr>
                    <a:xfrm flipH="1">
                      <a:off x="8111162" y="3916174"/>
                      <a:ext cx="35008" cy="16722"/>
                    </a:xfrm>
                    <a:custGeom>
                      <a:rect b="b" l="l" r="r" t="t"/>
                      <a:pathLst>
                        <a:path extrusionOk="0" h="203" w="425">
                          <a:moveTo>
                            <a:pt x="1" y="0"/>
                          </a:moveTo>
                          <a:lnTo>
                            <a:pt x="209" y="99"/>
                          </a:lnTo>
                          <a:lnTo>
                            <a:pt x="425" y="203"/>
                          </a:lnTo>
                          <a:lnTo>
                            <a:pt x="425" y="19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7" name="Google Shape;1017;p46"/>
                    <p:cNvSpPr/>
                    <p:nvPr/>
                  </p:nvSpPr>
                  <p:spPr>
                    <a:xfrm flipH="1">
                      <a:off x="9187766" y="4552828"/>
                      <a:ext cx="82" cy="44234"/>
                    </a:xfrm>
                    <a:custGeom>
                      <a:rect b="b" l="l" r="r" t="t"/>
                      <a:pathLst>
                        <a:path extrusionOk="0" h="537" w="1">
                          <a:moveTo>
                            <a:pt x="0" y="537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8" name="Google Shape;1018;p46"/>
                    <p:cNvSpPr/>
                    <p:nvPr/>
                  </p:nvSpPr>
                  <p:spPr>
                    <a:xfrm flipH="1">
                      <a:off x="9187766" y="4741048"/>
                      <a:ext cx="82" cy="43740"/>
                    </a:xfrm>
                    <a:custGeom>
                      <a:rect b="b" l="l" r="r" t="t"/>
                      <a:pathLst>
                        <a:path extrusionOk="0" h="531" w="1">
                          <a:moveTo>
                            <a:pt x="0" y="53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9" name="Google Shape;1019;p46"/>
                    <p:cNvSpPr/>
                    <p:nvPr/>
                  </p:nvSpPr>
                  <p:spPr>
                    <a:xfrm flipH="1">
                      <a:off x="7845176" y="4367820"/>
                      <a:ext cx="1342672" cy="793412"/>
                    </a:xfrm>
                    <a:custGeom>
                      <a:rect b="b" l="l" r="r" t="t"/>
                      <a:pathLst>
                        <a:path extrusionOk="0" h="9632" w="16300">
                          <a:moveTo>
                            <a:pt x="0" y="1"/>
                          </a:moveTo>
                          <a:lnTo>
                            <a:pt x="0" y="537"/>
                          </a:lnTo>
                          <a:cubicBezTo>
                            <a:pt x="1219" y="1289"/>
                            <a:pt x="2441" y="2035"/>
                            <a:pt x="3669" y="2770"/>
                          </a:cubicBezTo>
                          <a:cubicBezTo>
                            <a:pt x="5206" y="3693"/>
                            <a:pt x="6746" y="4611"/>
                            <a:pt x="8296" y="5512"/>
                          </a:cubicBezTo>
                          <a:cubicBezTo>
                            <a:pt x="10689" y="6912"/>
                            <a:pt x="13101" y="8283"/>
                            <a:pt x="15525" y="9631"/>
                          </a:cubicBezTo>
                          <a:lnTo>
                            <a:pt x="16257" y="9631"/>
                          </a:lnTo>
                          <a:lnTo>
                            <a:pt x="16300" y="9542"/>
                          </a:lnTo>
                          <a:cubicBezTo>
                            <a:pt x="13690" y="8098"/>
                            <a:pt x="11097" y="6621"/>
                            <a:pt x="8521" y="5118"/>
                          </a:cubicBezTo>
                          <a:cubicBezTo>
                            <a:pt x="7011" y="4233"/>
                            <a:pt x="5501" y="3343"/>
                            <a:pt x="3998" y="2438"/>
                          </a:cubicBezTo>
                          <a:cubicBezTo>
                            <a:pt x="2662" y="1634"/>
                            <a:pt x="1328" y="823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20" name="Google Shape;1020;p46"/>
                    <p:cNvSpPr/>
                    <p:nvPr/>
                  </p:nvSpPr>
                  <p:spPr>
                    <a:xfrm flipH="1">
                      <a:off x="8145753" y="4552828"/>
                      <a:ext cx="1042094" cy="608403"/>
                    </a:xfrm>
                    <a:custGeom>
                      <a:rect b="b" l="l" r="r" t="t"/>
                      <a:pathLst>
                        <a:path extrusionOk="0" h="7386" w="12651">
                          <a:moveTo>
                            <a:pt x="0" y="0"/>
                          </a:moveTo>
                          <a:lnTo>
                            <a:pt x="0" y="537"/>
                          </a:lnTo>
                          <a:cubicBezTo>
                            <a:pt x="620" y="924"/>
                            <a:pt x="1229" y="1322"/>
                            <a:pt x="1848" y="1703"/>
                          </a:cubicBezTo>
                          <a:cubicBezTo>
                            <a:pt x="1981" y="1785"/>
                            <a:pt x="2116" y="1872"/>
                            <a:pt x="2252" y="1954"/>
                          </a:cubicBezTo>
                          <a:cubicBezTo>
                            <a:pt x="3680" y="2832"/>
                            <a:pt x="5120" y="3689"/>
                            <a:pt x="6570" y="4530"/>
                          </a:cubicBezTo>
                          <a:cubicBezTo>
                            <a:pt x="6815" y="4673"/>
                            <a:pt x="7064" y="4816"/>
                            <a:pt x="7312" y="4955"/>
                          </a:cubicBezTo>
                          <a:cubicBezTo>
                            <a:pt x="8756" y="5786"/>
                            <a:pt x="10217" y="6593"/>
                            <a:pt x="11683" y="7385"/>
                          </a:cubicBezTo>
                          <a:lnTo>
                            <a:pt x="12650" y="7385"/>
                          </a:lnTo>
                          <a:cubicBezTo>
                            <a:pt x="10932" y="6471"/>
                            <a:pt x="9226" y="5531"/>
                            <a:pt x="7541" y="4564"/>
                          </a:cubicBezTo>
                          <a:cubicBezTo>
                            <a:pt x="7292" y="4421"/>
                            <a:pt x="7047" y="4279"/>
                            <a:pt x="6799" y="4137"/>
                          </a:cubicBezTo>
                          <a:cubicBezTo>
                            <a:pt x="5381" y="3315"/>
                            <a:pt x="3978" y="2481"/>
                            <a:pt x="2583" y="1620"/>
                          </a:cubicBezTo>
                          <a:cubicBezTo>
                            <a:pt x="2454" y="1544"/>
                            <a:pt x="2329" y="1467"/>
                            <a:pt x="2199" y="1388"/>
                          </a:cubicBezTo>
                          <a:cubicBezTo>
                            <a:pt x="1464" y="931"/>
                            <a:pt x="739" y="45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21" name="Google Shape;1021;p46"/>
                    <p:cNvSpPr/>
                    <p:nvPr/>
                  </p:nvSpPr>
                  <p:spPr>
                    <a:xfrm flipH="1">
                      <a:off x="8469560" y="4741048"/>
                      <a:ext cx="718288" cy="420182"/>
                    </a:xfrm>
                    <a:custGeom>
                      <a:rect b="b" l="l" r="r" t="t"/>
                      <a:pathLst>
                        <a:path extrusionOk="0" h="5101" w="8720">
                          <a:moveTo>
                            <a:pt x="0" y="0"/>
                          </a:moveTo>
                          <a:lnTo>
                            <a:pt x="0" y="530"/>
                          </a:lnTo>
                          <a:lnTo>
                            <a:pt x="888" y="1047"/>
                          </a:lnTo>
                          <a:cubicBezTo>
                            <a:pt x="2719" y="2120"/>
                            <a:pt x="4554" y="3193"/>
                            <a:pt x="6385" y="4262"/>
                          </a:cubicBezTo>
                          <a:cubicBezTo>
                            <a:pt x="6862" y="4544"/>
                            <a:pt x="7339" y="4822"/>
                            <a:pt x="7816" y="5100"/>
                          </a:cubicBezTo>
                          <a:lnTo>
                            <a:pt x="8719" y="5100"/>
                          </a:lnTo>
                          <a:cubicBezTo>
                            <a:pt x="8018" y="4689"/>
                            <a:pt x="7316" y="4279"/>
                            <a:pt x="6613" y="3868"/>
                          </a:cubicBezTo>
                          <a:cubicBezTo>
                            <a:pt x="4815" y="2815"/>
                            <a:pt x="3017" y="1765"/>
                            <a:pt x="1219" y="712"/>
                          </a:cubicBezTo>
                          <a:cubicBezTo>
                            <a:pt x="811" y="477"/>
                            <a:pt x="408" y="2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1022" name="Google Shape;1022;p46"/>
                <p:cNvGrpSpPr/>
                <p:nvPr/>
              </p:nvGrpSpPr>
              <p:grpSpPr>
                <a:xfrm>
                  <a:off x="7263138" y="3080978"/>
                  <a:ext cx="1919274" cy="2080257"/>
                  <a:chOff x="7263138" y="3080978"/>
                  <a:chExt cx="1919274" cy="2080257"/>
                </a:xfrm>
              </p:grpSpPr>
              <p:sp>
                <p:nvSpPr>
                  <p:cNvPr id="1023" name="Google Shape;1023;p46"/>
                  <p:cNvSpPr/>
                  <p:nvPr/>
                </p:nvSpPr>
                <p:spPr>
                  <a:xfrm rot="-2023777">
                    <a:off x="7388257" y="3288860"/>
                    <a:ext cx="974975" cy="746223"/>
                  </a:xfrm>
                  <a:custGeom>
                    <a:rect b="b" l="l" r="r" t="t"/>
                    <a:pathLst>
                      <a:path extrusionOk="0" h="9059" w="11836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4" name="Google Shape;1024;p46"/>
                  <p:cNvSpPr/>
                  <p:nvPr/>
                </p:nvSpPr>
                <p:spPr>
                  <a:xfrm flipH="1">
                    <a:off x="8014369" y="3894839"/>
                    <a:ext cx="1168042" cy="1266395"/>
                  </a:xfrm>
                  <a:custGeom>
                    <a:rect b="b" l="l" r="r" t="t"/>
                    <a:pathLst>
                      <a:path extrusionOk="0" h="15374" w="1418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025" name="Google Shape;1025;p46"/>
            <p:cNvGrpSpPr/>
            <p:nvPr/>
          </p:nvGrpSpPr>
          <p:grpSpPr>
            <a:xfrm>
              <a:off x="1576825" y="529505"/>
              <a:ext cx="5990350" cy="6062179"/>
              <a:chOff x="1576825" y="529505"/>
              <a:chExt cx="5990350" cy="6062179"/>
            </a:xfrm>
          </p:grpSpPr>
          <p:grpSp>
            <p:nvGrpSpPr>
              <p:cNvPr id="1026" name="Google Shape;1026;p46"/>
              <p:cNvGrpSpPr/>
              <p:nvPr/>
            </p:nvGrpSpPr>
            <p:grpSpPr>
              <a:xfrm>
                <a:off x="1576825" y="547825"/>
                <a:ext cx="5990350" cy="6043859"/>
                <a:chOff x="1576825" y="547825"/>
                <a:chExt cx="5990350" cy="6043859"/>
              </a:xfrm>
            </p:grpSpPr>
            <p:grpSp>
              <p:nvGrpSpPr>
                <p:cNvPr id="1027" name="Google Shape;1027;p46"/>
                <p:cNvGrpSpPr/>
                <p:nvPr/>
              </p:nvGrpSpPr>
              <p:grpSpPr>
                <a:xfrm>
                  <a:off x="1576825" y="547825"/>
                  <a:ext cx="5990350" cy="2450355"/>
                  <a:chOff x="1576825" y="547825"/>
                  <a:chExt cx="5990350" cy="2450355"/>
                </a:xfrm>
              </p:grpSpPr>
              <p:sp>
                <p:nvSpPr>
                  <p:cNvPr id="1028" name="Google Shape;1028;p46"/>
                  <p:cNvSpPr/>
                  <p:nvPr/>
                </p:nvSpPr>
                <p:spPr>
                  <a:xfrm>
                    <a:off x="1576825" y="547825"/>
                    <a:ext cx="2178581" cy="2450355"/>
                  </a:xfrm>
                  <a:custGeom>
                    <a:rect b="b" l="l" r="r" t="t"/>
                    <a:pathLst>
                      <a:path extrusionOk="0" h="145746" w="129581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cap="flat" cmpd="sng" w="19050">
                    <a:solidFill>
                      <a:srgbClr val="FFE59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9" name="Google Shape;1029;p46"/>
                  <p:cNvSpPr/>
                  <p:nvPr/>
                </p:nvSpPr>
                <p:spPr>
                  <a:xfrm flipH="1">
                    <a:off x="5388594" y="547825"/>
                    <a:ext cx="2178581" cy="2450355"/>
                  </a:xfrm>
                  <a:custGeom>
                    <a:rect b="b" l="l" r="r" t="t"/>
                    <a:pathLst>
                      <a:path extrusionOk="0" h="145746" w="129581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cap="flat" cmpd="sng" w="19050">
                    <a:solidFill>
                      <a:srgbClr val="FFE59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30" name="Google Shape;1030;p46"/>
                <p:cNvGrpSpPr/>
                <p:nvPr/>
              </p:nvGrpSpPr>
              <p:grpSpPr>
                <a:xfrm>
                  <a:off x="3187975" y="2723028"/>
                  <a:ext cx="2898794" cy="3868656"/>
                  <a:chOff x="3197126" y="2226932"/>
                  <a:chExt cx="3325449" cy="4438059"/>
                </a:xfrm>
              </p:grpSpPr>
              <p:sp>
                <p:nvSpPr>
                  <p:cNvPr id="1031" name="Google Shape;1031;p46"/>
                  <p:cNvSpPr/>
                  <p:nvPr/>
                </p:nvSpPr>
                <p:spPr>
                  <a:xfrm>
                    <a:off x="3197126" y="2496701"/>
                    <a:ext cx="1070184" cy="574054"/>
                  </a:xfrm>
                  <a:custGeom>
                    <a:rect b="b" l="l" r="r" t="t"/>
                    <a:pathLst>
                      <a:path extrusionOk="0" h="6969" w="12992">
                        <a:moveTo>
                          <a:pt x="8955" y="1"/>
                        </a:moveTo>
                        <a:cubicBezTo>
                          <a:pt x="6294" y="1"/>
                          <a:pt x="2798" y="756"/>
                          <a:pt x="0" y="3980"/>
                        </a:cubicBezTo>
                        <a:cubicBezTo>
                          <a:pt x="0" y="3980"/>
                          <a:pt x="2276" y="6969"/>
                          <a:pt x="6892" y="6969"/>
                        </a:cubicBezTo>
                        <a:cubicBezTo>
                          <a:pt x="8420" y="6969"/>
                          <a:pt x="10205" y="6641"/>
                          <a:pt x="12249" y="5769"/>
                        </a:cubicBezTo>
                        <a:lnTo>
                          <a:pt x="12991" y="586"/>
                        </a:lnTo>
                        <a:cubicBezTo>
                          <a:pt x="12991" y="586"/>
                          <a:pt x="11297" y="1"/>
                          <a:pt x="8955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2" name="Google Shape;1032;p46"/>
                  <p:cNvSpPr/>
                  <p:nvPr/>
                </p:nvSpPr>
                <p:spPr>
                  <a:xfrm>
                    <a:off x="3377109" y="2588134"/>
                    <a:ext cx="919607" cy="322735"/>
                  </a:xfrm>
                  <a:custGeom>
                    <a:rect b="b" l="l" r="r" t="t"/>
                    <a:pathLst>
                      <a:path extrusionOk="0" h="3918" w="11164">
                        <a:moveTo>
                          <a:pt x="8432" y="0"/>
                        </a:moveTo>
                        <a:cubicBezTo>
                          <a:pt x="6829" y="0"/>
                          <a:pt x="3920" y="407"/>
                          <a:pt x="1" y="2632"/>
                        </a:cubicBezTo>
                        <a:cubicBezTo>
                          <a:pt x="1" y="2632"/>
                          <a:pt x="2097" y="3917"/>
                          <a:pt x="5491" y="3917"/>
                        </a:cubicBezTo>
                        <a:cubicBezTo>
                          <a:pt x="7114" y="3917"/>
                          <a:pt x="9034" y="3623"/>
                          <a:pt x="11164" y="2754"/>
                        </a:cubicBezTo>
                        <a:lnTo>
                          <a:pt x="9845" y="135"/>
                        </a:lnTo>
                        <a:cubicBezTo>
                          <a:pt x="9845" y="135"/>
                          <a:pt x="9355" y="0"/>
                          <a:pt x="843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3" name="Google Shape;1033;p46"/>
                  <p:cNvSpPr/>
                  <p:nvPr/>
                </p:nvSpPr>
                <p:spPr>
                  <a:xfrm>
                    <a:off x="5409064" y="2517459"/>
                    <a:ext cx="1113511" cy="645636"/>
                  </a:xfrm>
                  <a:custGeom>
                    <a:rect b="b" l="l" r="r" t="t"/>
                    <a:pathLst>
                      <a:path extrusionOk="0" h="7838" w="13518">
                        <a:moveTo>
                          <a:pt x="3467" y="1"/>
                        </a:moveTo>
                        <a:cubicBezTo>
                          <a:pt x="1367" y="1"/>
                          <a:pt x="0" y="486"/>
                          <a:pt x="0" y="486"/>
                        </a:cubicBezTo>
                        <a:lnTo>
                          <a:pt x="828" y="6132"/>
                        </a:lnTo>
                        <a:cubicBezTo>
                          <a:pt x="2905" y="7378"/>
                          <a:pt x="4763" y="7838"/>
                          <a:pt x="6374" y="7838"/>
                        </a:cubicBezTo>
                        <a:cubicBezTo>
                          <a:pt x="10932" y="7838"/>
                          <a:pt x="13517" y="4156"/>
                          <a:pt x="13517" y="4156"/>
                        </a:cubicBezTo>
                        <a:cubicBezTo>
                          <a:pt x="9848" y="757"/>
                          <a:pt x="6087" y="1"/>
                          <a:pt x="3467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4" name="Google Shape;1034;p46"/>
                  <p:cNvSpPr/>
                  <p:nvPr/>
                </p:nvSpPr>
                <p:spPr>
                  <a:xfrm>
                    <a:off x="5412524" y="2617211"/>
                    <a:ext cx="957333" cy="372406"/>
                  </a:xfrm>
                  <a:custGeom>
                    <a:rect b="b" l="l" r="r" t="t"/>
                    <a:pathLst>
                      <a:path extrusionOk="0" h="4521" w="11622">
                        <a:moveTo>
                          <a:pt x="2692" y="0"/>
                        </a:moveTo>
                        <a:cubicBezTo>
                          <a:pt x="1392" y="0"/>
                          <a:pt x="574" y="176"/>
                          <a:pt x="574" y="176"/>
                        </a:cubicBezTo>
                        <a:lnTo>
                          <a:pt x="1" y="3213"/>
                        </a:lnTo>
                        <a:cubicBezTo>
                          <a:pt x="2091" y="4190"/>
                          <a:pt x="4047" y="4520"/>
                          <a:pt x="5735" y="4520"/>
                        </a:cubicBezTo>
                        <a:cubicBezTo>
                          <a:pt x="9260" y="4520"/>
                          <a:pt x="11621" y="3081"/>
                          <a:pt x="11621" y="3081"/>
                        </a:cubicBezTo>
                        <a:cubicBezTo>
                          <a:pt x="8349" y="487"/>
                          <a:pt x="4854" y="0"/>
                          <a:pt x="269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5" name="Google Shape;1035;p46"/>
                  <p:cNvSpPr/>
                  <p:nvPr/>
                </p:nvSpPr>
                <p:spPr>
                  <a:xfrm>
                    <a:off x="3549267" y="2397854"/>
                    <a:ext cx="2443827" cy="1581634"/>
                  </a:xfrm>
                  <a:custGeom>
                    <a:rect b="b" l="l" r="r" t="t"/>
                    <a:pathLst>
                      <a:path extrusionOk="0" h="19201" w="29668">
                        <a:moveTo>
                          <a:pt x="15769" y="1"/>
                        </a:moveTo>
                        <a:cubicBezTo>
                          <a:pt x="15320" y="1"/>
                          <a:pt x="14883" y="21"/>
                          <a:pt x="14454" y="57"/>
                        </a:cubicBezTo>
                        <a:cubicBezTo>
                          <a:pt x="12186" y="239"/>
                          <a:pt x="10199" y="882"/>
                          <a:pt x="8498" y="1815"/>
                        </a:cubicBezTo>
                        <a:cubicBezTo>
                          <a:pt x="4703" y="3899"/>
                          <a:pt x="2345" y="7446"/>
                          <a:pt x="1464" y="10617"/>
                        </a:cubicBezTo>
                        <a:cubicBezTo>
                          <a:pt x="0" y="15899"/>
                          <a:pt x="73" y="19201"/>
                          <a:pt x="73" y="19201"/>
                        </a:cubicBezTo>
                        <a:lnTo>
                          <a:pt x="29668" y="15754"/>
                        </a:lnTo>
                        <a:cubicBezTo>
                          <a:pt x="29668" y="15754"/>
                          <a:pt x="28234" y="6564"/>
                          <a:pt x="22889" y="2249"/>
                        </a:cubicBezTo>
                        <a:lnTo>
                          <a:pt x="22886" y="2249"/>
                        </a:lnTo>
                        <a:cubicBezTo>
                          <a:pt x="21512" y="1140"/>
                          <a:pt x="19879" y="352"/>
                          <a:pt x="17945" y="127"/>
                        </a:cubicBezTo>
                        <a:cubicBezTo>
                          <a:pt x="17617" y="90"/>
                          <a:pt x="17296" y="61"/>
                          <a:pt x="16978" y="41"/>
                        </a:cubicBezTo>
                        <a:cubicBezTo>
                          <a:pt x="16600" y="15"/>
                          <a:pt x="16233" y="1"/>
                          <a:pt x="15869" y="1"/>
                        </a:cubicBezTo>
                        <a:cubicBezTo>
                          <a:pt x="15835" y="1"/>
                          <a:pt x="15802" y="1"/>
                          <a:pt x="15769" y="1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6" name="Google Shape;1036;p46"/>
                  <p:cNvSpPr/>
                  <p:nvPr/>
                </p:nvSpPr>
                <p:spPr>
                  <a:xfrm>
                    <a:off x="4343828" y="3360207"/>
                    <a:ext cx="88139" cy="165651"/>
                  </a:xfrm>
                  <a:custGeom>
                    <a:rect b="b" l="l" r="r" t="t"/>
                    <a:pathLst>
                      <a:path extrusionOk="0" h="2011" w="1070">
                        <a:moveTo>
                          <a:pt x="537" y="1"/>
                        </a:moveTo>
                        <a:cubicBezTo>
                          <a:pt x="242" y="1"/>
                          <a:pt x="0" y="452"/>
                          <a:pt x="0" y="1004"/>
                        </a:cubicBezTo>
                        <a:cubicBezTo>
                          <a:pt x="0" y="1560"/>
                          <a:pt x="242" y="2011"/>
                          <a:pt x="537" y="2011"/>
                        </a:cubicBezTo>
                        <a:cubicBezTo>
                          <a:pt x="831" y="2011"/>
                          <a:pt x="1070" y="1560"/>
                          <a:pt x="1070" y="1004"/>
                        </a:cubicBezTo>
                        <a:cubicBezTo>
                          <a:pt x="1070" y="452"/>
                          <a:pt x="831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7" name="Google Shape;1037;p46"/>
                  <p:cNvSpPr/>
                  <p:nvPr/>
                </p:nvSpPr>
                <p:spPr>
                  <a:xfrm>
                    <a:off x="5308323" y="3360207"/>
                    <a:ext cx="88221" cy="165651"/>
                  </a:xfrm>
                  <a:custGeom>
                    <a:rect b="b" l="l" r="r" t="t"/>
                    <a:pathLst>
                      <a:path extrusionOk="0" h="2011" w="1071">
                        <a:moveTo>
                          <a:pt x="537" y="1"/>
                        </a:moveTo>
                        <a:cubicBezTo>
                          <a:pt x="243" y="1"/>
                          <a:pt x="1" y="452"/>
                          <a:pt x="1" y="1004"/>
                        </a:cubicBezTo>
                        <a:cubicBezTo>
                          <a:pt x="1" y="1560"/>
                          <a:pt x="243" y="2011"/>
                          <a:pt x="537" y="2011"/>
                        </a:cubicBezTo>
                        <a:cubicBezTo>
                          <a:pt x="832" y="2011"/>
                          <a:pt x="1071" y="1560"/>
                          <a:pt x="1071" y="1004"/>
                        </a:cubicBezTo>
                        <a:cubicBezTo>
                          <a:pt x="1071" y="452"/>
                          <a:pt x="832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8" name="Google Shape;1038;p46"/>
                  <p:cNvSpPr/>
                  <p:nvPr/>
                </p:nvSpPr>
                <p:spPr>
                  <a:xfrm>
                    <a:off x="5308323" y="3491508"/>
                    <a:ext cx="189127" cy="61120"/>
                  </a:xfrm>
                  <a:custGeom>
                    <a:rect b="b" l="l" r="r" t="t"/>
                    <a:pathLst>
                      <a:path extrusionOk="0" h="742" w="2296">
                        <a:moveTo>
                          <a:pt x="1743" y="1"/>
                        </a:moveTo>
                        <a:cubicBezTo>
                          <a:pt x="573" y="1"/>
                          <a:pt x="1" y="741"/>
                          <a:pt x="1" y="741"/>
                        </a:cubicBezTo>
                        <a:lnTo>
                          <a:pt x="2295" y="53"/>
                        </a:lnTo>
                        <a:cubicBezTo>
                          <a:pt x="2098" y="16"/>
                          <a:pt x="1914" y="1"/>
                          <a:pt x="1743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9" name="Google Shape;1039;p46"/>
                  <p:cNvSpPr/>
                  <p:nvPr/>
                </p:nvSpPr>
                <p:spPr>
                  <a:xfrm>
                    <a:off x="4279413" y="3490767"/>
                    <a:ext cx="193493" cy="69522"/>
                  </a:xfrm>
                  <a:custGeom>
                    <a:rect b="b" l="l" r="r" t="t"/>
                    <a:pathLst>
                      <a:path extrusionOk="0" h="844" w="2349">
                        <a:moveTo>
                          <a:pt x="237" y="1"/>
                        </a:moveTo>
                        <a:cubicBezTo>
                          <a:pt x="90" y="1"/>
                          <a:pt x="1" y="9"/>
                          <a:pt x="1" y="9"/>
                        </a:cubicBezTo>
                        <a:lnTo>
                          <a:pt x="2349" y="843"/>
                        </a:lnTo>
                        <a:cubicBezTo>
                          <a:pt x="1823" y="88"/>
                          <a:pt x="720" y="1"/>
                          <a:pt x="237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0" name="Google Shape;1040;p46"/>
                  <p:cNvSpPr/>
                  <p:nvPr/>
                </p:nvSpPr>
                <p:spPr>
                  <a:xfrm>
                    <a:off x="4249183" y="2226932"/>
                    <a:ext cx="1185258" cy="1344566"/>
                  </a:xfrm>
                  <a:custGeom>
                    <a:rect b="b" l="l" r="r" t="t"/>
                    <a:pathLst>
                      <a:path extrusionOk="0" h="16323" w="14389">
                        <a:moveTo>
                          <a:pt x="6216" y="1"/>
                        </a:moveTo>
                        <a:cubicBezTo>
                          <a:pt x="6180" y="1"/>
                          <a:pt x="6145" y="4"/>
                          <a:pt x="6110" y="10"/>
                        </a:cubicBezTo>
                        <a:cubicBezTo>
                          <a:pt x="5421" y="132"/>
                          <a:pt x="6269" y="1056"/>
                          <a:pt x="6868" y="1629"/>
                        </a:cubicBezTo>
                        <a:cubicBezTo>
                          <a:pt x="6495" y="1327"/>
                          <a:pt x="5989" y="983"/>
                          <a:pt x="5604" y="983"/>
                        </a:cubicBezTo>
                        <a:cubicBezTo>
                          <a:pt x="5448" y="983"/>
                          <a:pt x="5312" y="1039"/>
                          <a:pt x="5213" y="1176"/>
                        </a:cubicBezTo>
                        <a:cubicBezTo>
                          <a:pt x="4988" y="1483"/>
                          <a:pt x="5398" y="1831"/>
                          <a:pt x="5957" y="2132"/>
                        </a:cubicBezTo>
                        <a:cubicBezTo>
                          <a:pt x="3689" y="2314"/>
                          <a:pt x="1702" y="2957"/>
                          <a:pt x="1" y="3890"/>
                        </a:cubicBezTo>
                        <a:cubicBezTo>
                          <a:pt x="1328" y="4106"/>
                          <a:pt x="2987" y="4907"/>
                          <a:pt x="3732" y="7437"/>
                        </a:cubicBezTo>
                        <a:cubicBezTo>
                          <a:pt x="5074" y="11987"/>
                          <a:pt x="4769" y="16322"/>
                          <a:pt x="4769" y="16322"/>
                        </a:cubicBezTo>
                        <a:lnTo>
                          <a:pt x="9220" y="16322"/>
                        </a:lnTo>
                        <a:cubicBezTo>
                          <a:pt x="9220" y="16322"/>
                          <a:pt x="8789" y="4642"/>
                          <a:pt x="14389" y="4324"/>
                        </a:cubicBezTo>
                        <a:cubicBezTo>
                          <a:pt x="13015" y="3215"/>
                          <a:pt x="11382" y="2427"/>
                          <a:pt x="9448" y="2202"/>
                        </a:cubicBezTo>
                        <a:cubicBezTo>
                          <a:pt x="9120" y="2165"/>
                          <a:pt x="8799" y="2136"/>
                          <a:pt x="8481" y="2116"/>
                        </a:cubicBezTo>
                        <a:cubicBezTo>
                          <a:pt x="8094" y="1520"/>
                          <a:pt x="7024" y="1"/>
                          <a:pt x="6216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1" name="Google Shape;1041;p46"/>
                  <p:cNvSpPr/>
                  <p:nvPr/>
                </p:nvSpPr>
                <p:spPr>
                  <a:xfrm>
                    <a:off x="4646051" y="2526519"/>
                    <a:ext cx="9390" cy="43740"/>
                  </a:xfrm>
                  <a:custGeom>
                    <a:rect b="b" l="l" r="r" t="t"/>
                    <a:pathLst>
                      <a:path extrusionOk="0" h="531" w="114">
                        <a:moveTo>
                          <a:pt x="57" y="1"/>
                        </a:moveTo>
                        <a:cubicBezTo>
                          <a:pt x="29" y="1"/>
                          <a:pt x="0" y="19"/>
                          <a:pt x="0" y="55"/>
                        </a:cubicBezTo>
                        <a:lnTo>
                          <a:pt x="0" y="475"/>
                        </a:lnTo>
                        <a:cubicBezTo>
                          <a:pt x="0" y="512"/>
                          <a:pt x="29" y="530"/>
                          <a:pt x="57" y="530"/>
                        </a:cubicBezTo>
                        <a:cubicBezTo>
                          <a:pt x="85" y="530"/>
                          <a:pt x="113" y="512"/>
                          <a:pt x="113" y="475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2" name="Google Shape;1042;p46"/>
                  <p:cNvSpPr/>
                  <p:nvPr/>
                </p:nvSpPr>
                <p:spPr>
                  <a:xfrm>
                    <a:off x="4683695" y="2551643"/>
                    <a:ext cx="9390" cy="56425"/>
                  </a:xfrm>
                  <a:custGeom>
                    <a:rect b="b" l="l" r="r" t="t"/>
                    <a:pathLst>
                      <a:path extrusionOk="0" h="685" w="114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627"/>
                        </a:lnTo>
                        <a:cubicBezTo>
                          <a:pt x="0" y="665"/>
                          <a:pt x="29" y="684"/>
                          <a:pt x="57" y="684"/>
                        </a:cubicBezTo>
                        <a:cubicBezTo>
                          <a:pt x="85" y="684"/>
                          <a:pt x="113" y="665"/>
                          <a:pt x="113" y="627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3" name="Google Shape;1043;p46"/>
                  <p:cNvSpPr/>
                  <p:nvPr/>
                </p:nvSpPr>
                <p:spPr>
                  <a:xfrm>
                    <a:off x="4981800" y="2495135"/>
                    <a:ext cx="9390" cy="78336"/>
                  </a:xfrm>
                  <a:custGeom>
                    <a:rect b="b" l="l" r="r" t="t"/>
                    <a:pathLst>
                      <a:path extrusionOk="0" h="951" w="114">
                        <a:moveTo>
                          <a:pt x="57" y="0"/>
                        </a:moveTo>
                        <a:cubicBezTo>
                          <a:pt x="29" y="0"/>
                          <a:pt x="1" y="19"/>
                          <a:pt x="1" y="55"/>
                        </a:cubicBezTo>
                        <a:lnTo>
                          <a:pt x="1" y="896"/>
                        </a:lnTo>
                        <a:cubicBezTo>
                          <a:pt x="1" y="933"/>
                          <a:pt x="29" y="951"/>
                          <a:pt x="57" y="951"/>
                        </a:cubicBezTo>
                        <a:cubicBezTo>
                          <a:pt x="85" y="951"/>
                          <a:pt x="114" y="933"/>
                          <a:pt x="114" y="896"/>
                        </a:cubicBezTo>
                        <a:lnTo>
                          <a:pt x="114" y="55"/>
                        </a:lnTo>
                        <a:cubicBezTo>
                          <a:pt x="114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4" name="Google Shape;1044;p46"/>
                  <p:cNvSpPr/>
                  <p:nvPr/>
                </p:nvSpPr>
                <p:spPr>
                  <a:xfrm>
                    <a:off x="5022739" y="2545382"/>
                    <a:ext cx="9390" cy="49918"/>
                  </a:xfrm>
                  <a:custGeom>
                    <a:rect b="b" l="l" r="r" t="t"/>
                    <a:pathLst>
                      <a:path extrusionOk="0" h="606" w="114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551"/>
                        </a:lnTo>
                        <a:cubicBezTo>
                          <a:pt x="0" y="588"/>
                          <a:pt x="29" y="606"/>
                          <a:pt x="57" y="606"/>
                        </a:cubicBezTo>
                        <a:cubicBezTo>
                          <a:pt x="85" y="606"/>
                          <a:pt x="113" y="588"/>
                          <a:pt x="113" y="551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5" name="Google Shape;1045;p46"/>
                  <p:cNvSpPr/>
                  <p:nvPr/>
                </p:nvSpPr>
                <p:spPr>
                  <a:xfrm>
                    <a:off x="4854700" y="2759056"/>
                    <a:ext cx="11862" cy="71911"/>
                  </a:xfrm>
                  <a:custGeom>
                    <a:rect b="b" l="l" r="r" t="t"/>
                    <a:pathLst>
                      <a:path extrusionOk="0" h="873" w="144">
                        <a:moveTo>
                          <a:pt x="54" y="0"/>
                        </a:moveTo>
                        <a:cubicBezTo>
                          <a:pt x="27" y="0"/>
                          <a:pt x="1" y="17"/>
                          <a:pt x="4" y="53"/>
                        </a:cubicBezTo>
                        <a:cubicBezTo>
                          <a:pt x="27" y="308"/>
                          <a:pt x="31" y="563"/>
                          <a:pt x="17" y="819"/>
                        </a:cubicBezTo>
                        <a:cubicBezTo>
                          <a:pt x="15" y="855"/>
                          <a:pt x="43" y="873"/>
                          <a:pt x="71" y="873"/>
                        </a:cubicBezTo>
                        <a:cubicBezTo>
                          <a:pt x="99" y="873"/>
                          <a:pt x="128" y="855"/>
                          <a:pt x="130" y="819"/>
                        </a:cubicBezTo>
                        <a:cubicBezTo>
                          <a:pt x="143" y="563"/>
                          <a:pt x="140" y="308"/>
                          <a:pt x="116" y="53"/>
                        </a:cubicBezTo>
                        <a:cubicBezTo>
                          <a:pt x="113" y="18"/>
                          <a:pt x="83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6" name="Google Shape;1046;p46"/>
                  <p:cNvSpPr/>
                  <p:nvPr/>
                </p:nvSpPr>
                <p:spPr>
                  <a:xfrm>
                    <a:off x="4890696" y="2778001"/>
                    <a:ext cx="13509" cy="56260"/>
                  </a:xfrm>
                  <a:custGeom>
                    <a:rect b="b" l="l" r="r" t="t"/>
                    <a:pathLst>
                      <a:path extrusionOk="0" h="683" w="164">
                        <a:moveTo>
                          <a:pt x="55" y="0"/>
                        </a:moveTo>
                        <a:cubicBezTo>
                          <a:pt x="27" y="0"/>
                          <a:pt x="1" y="19"/>
                          <a:pt x="4" y="55"/>
                        </a:cubicBezTo>
                        <a:cubicBezTo>
                          <a:pt x="17" y="248"/>
                          <a:pt x="34" y="436"/>
                          <a:pt x="47" y="628"/>
                        </a:cubicBezTo>
                        <a:cubicBezTo>
                          <a:pt x="51" y="664"/>
                          <a:pt x="80" y="683"/>
                          <a:pt x="109" y="683"/>
                        </a:cubicBezTo>
                        <a:cubicBezTo>
                          <a:pt x="137" y="683"/>
                          <a:pt x="163" y="664"/>
                          <a:pt x="160" y="628"/>
                        </a:cubicBezTo>
                        <a:cubicBezTo>
                          <a:pt x="147" y="436"/>
                          <a:pt x="130" y="248"/>
                          <a:pt x="117" y="55"/>
                        </a:cubicBezTo>
                        <a:cubicBezTo>
                          <a:pt x="113" y="19"/>
                          <a:pt x="84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7" name="Google Shape;1047;p46"/>
                  <p:cNvSpPr/>
                  <p:nvPr/>
                </p:nvSpPr>
                <p:spPr>
                  <a:xfrm>
                    <a:off x="4924798" y="2831461"/>
                    <a:ext cx="13180" cy="43740"/>
                  </a:xfrm>
                  <a:custGeom>
                    <a:rect b="b" l="l" r="r" t="t"/>
                    <a:pathLst>
                      <a:path extrusionOk="0" h="531" w="160">
                        <a:moveTo>
                          <a:pt x="105" y="1"/>
                        </a:moveTo>
                        <a:cubicBezTo>
                          <a:pt x="77" y="1"/>
                          <a:pt x="47" y="19"/>
                          <a:pt x="44" y="56"/>
                        </a:cubicBezTo>
                        <a:cubicBezTo>
                          <a:pt x="31" y="195"/>
                          <a:pt x="17" y="334"/>
                          <a:pt x="5" y="476"/>
                        </a:cubicBezTo>
                        <a:cubicBezTo>
                          <a:pt x="1" y="512"/>
                          <a:pt x="28" y="530"/>
                          <a:pt x="57" y="530"/>
                        </a:cubicBezTo>
                        <a:cubicBezTo>
                          <a:pt x="86" y="530"/>
                          <a:pt x="117" y="512"/>
                          <a:pt x="120" y="476"/>
                        </a:cubicBezTo>
                        <a:cubicBezTo>
                          <a:pt x="133" y="334"/>
                          <a:pt x="147" y="195"/>
                          <a:pt x="156" y="56"/>
                        </a:cubicBezTo>
                        <a:cubicBezTo>
                          <a:pt x="160" y="19"/>
                          <a:pt x="133" y="1"/>
                          <a:pt x="105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8" name="Google Shape;1048;p46"/>
                  <p:cNvSpPr/>
                  <p:nvPr/>
                </p:nvSpPr>
                <p:spPr>
                  <a:xfrm>
                    <a:off x="4730483" y="3302794"/>
                    <a:ext cx="14086" cy="59638"/>
                  </a:xfrm>
                  <a:custGeom>
                    <a:rect b="b" l="l" r="r" t="t"/>
                    <a:pathLst>
                      <a:path extrusionOk="0" h="724" w="171">
                        <a:moveTo>
                          <a:pt x="93" y="1"/>
                        </a:moveTo>
                        <a:cubicBezTo>
                          <a:pt x="65" y="1"/>
                          <a:pt x="38" y="19"/>
                          <a:pt x="42" y="56"/>
                        </a:cubicBezTo>
                        <a:cubicBezTo>
                          <a:pt x="55" y="258"/>
                          <a:pt x="45" y="453"/>
                          <a:pt x="9" y="652"/>
                        </a:cubicBezTo>
                        <a:cubicBezTo>
                          <a:pt x="1" y="695"/>
                          <a:pt x="37" y="723"/>
                          <a:pt x="70" y="723"/>
                        </a:cubicBezTo>
                        <a:cubicBezTo>
                          <a:pt x="92" y="723"/>
                          <a:pt x="113" y="711"/>
                          <a:pt x="118" y="681"/>
                        </a:cubicBezTo>
                        <a:cubicBezTo>
                          <a:pt x="158" y="476"/>
                          <a:pt x="171" y="267"/>
                          <a:pt x="154" y="56"/>
                        </a:cubicBezTo>
                        <a:cubicBezTo>
                          <a:pt x="151" y="19"/>
                          <a:pt x="121" y="1"/>
                          <a:pt x="93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9" name="Google Shape;1049;p46"/>
                  <p:cNvSpPr/>
                  <p:nvPr/>
                </p:nvSpPr>
                <p:spPr>
                  <a:xfrm>
                    <a:off x="4756183" y="3271493"/>
                    <a:ext cx="13509" cy="53377"/>
                  </a:xfrm>
                  <a:custGeom>
                    <a:rect b="b" l="l" r="r" t="t"/>
                    <a:pathLst>
                      <a:path extrusionOk="0" h="648" w="164">
                        <a:moveTo>
                          <a:pt x="83" y="0"/>
                        </a:moveTo>
                        <a:cubicBezTo>
                          <a:pt x="54" y="0"/>
                          <a:pt x="28" y="18"/>
                          <a:pt x="31" y="54"/>
                        </a:cubicBezTo>
                        <a:cubicBezTo>
                          <a:pt x="48" y="230"/>
                          <a:pt x="45" y="402"/>
                          <a:pt x="8" y="575"/>
                        </a:cubicBezTo>
                        <a:cubicBezTo>
                          <a:pt x="0" y="619"/>
                          <a:pt x="37" y="647"/>
                          <a:pt x="71" y="647"/>
                        </a:cubicBezTo>
                        <a:cubicBezTo>
                          <a:pt x="93" y="647"/>
                          <a:pt x="114" y="635"/>
                          <a:pt x="120" y="607"/>
                        </a:cubicBezTo>
                        <a:cubicBezTo>
                          <a:pt x="154" y="422"/>
                          <a:pt x="164" y="240"/>
                          <a:pt x="144" y="54"/>
                        </a:cubicBezTo>
                        <a:cubicBezTo>
                          <a:pt x="141" y="18"/>
                          <a:pt x="111" y="0"/>
                          <a:pt x="83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0" name="Google Shape;1050;p46"/>
                  <p:cNvSpPr/>
                  <p:nvPr/>
                </p:nvSpPr>
                <p:spPr>
                  <a:xfrm>
                    <a:off x="4787896" y="3302794"/>
                    <a:ext cx="15898" cy="72158"/>
                  </a:xfrm>
                  <a:custGeom>
                    <a:rect b="b" l="l" r="r" t="t"/>
                    <a:pathLst>
                      <a:path extrusionOk="0" h="876" w="193">
                        <a:moveTo>
                          <a:pt x="136" y="1"/>
                        </a:moveTo>
                        <a:cubicBezTo>
                          <a:pt x="107" y="1"/>
                          <a:pt x="77" y="19"/>
                          <a:pt x="73" y="56"/>
                        </a:cubicBezTo>
                        <a:cubicBezTo>
                          <a:pt x="50" y="310"/>
                          <a:pt x="27" y="565"/>
                          <a:pt x="4" y="820"/>
                        </a:cubicBezTo>
                        <a:cubicBezTo>
                          <a:pt x="1" y="857"/>
                          <a:pt x="27" y="875"/>
                          <a:pt x="55" y="875"/>
                        </a:cubicBezTo>
                        <a:cubicBezTo>
                          <a:pt x="83" y="875"/>
                          <a:pt x="113" y="857"/>
                          <a:pt x="117" y="820"/>
                        </a:cubicBezTo>
                        <a:cubicBezTo>
                          <a:pt x="140" y="565"/>
                          <a:pt x="163" y="310"/>
                          <a:pt x="189" y="56"/>
                        </a:cubicBezTo>
                        <a:cubicBezTo>
                          <a:pt x="193" y="19"/>
                          <a:pt x="165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1" name="Google Shape;1051;p46"/>
                  <p:cNvSpPr/>
                  <p:nvPr/>
                </p:nvSpPr>
                <p:spPr>
                  <a:xfrm>
                    <a:off x="3272662" y="3648592"/>
                    <a:ext cx="2720434" cy="1780976"/>
                  </a:xfrm>
                  <a:custGeom>
                    <a:rect b="b" l="l" r="r" t="t"/>
                    <a:pathLst>
                      <a:path extrusionOk="0" h="21621" w="33026">
                        <a:moveTo>
                          <a:pt x="33026" y="0"/>
                        </a:moveTo>
                        <a:lnTo>
                          <a:pt x="33026" y="0"/>
                        </a:lnTo>
                        <a:cubicBezTo>
                          <a:pt x="32992" y="6"/>
                          <a:pt x="32960" y="10"/>
                          <a:pt x="32926" y="14"/>
                        </a:cubicBezTo>
                        <a:cubicBezTo>
                          <a:pt x="32549" y="63"/>
                          <a:pt x="32174" y="110"/>
                          <a:pt x="31797" y="156"/>
                        </a:cubicBezTo>
                        <a:cubicBezTo>
                          <a:pt x="30860" y="275"/>
                          <a:pt x="29926" y="388"/>
                          <a:pt x="28989" y="500"/>
                        </a:cubicBezTo>
                        <a:cubicBezTo>
                          <a:pt x="27999" y="619"/>
                          <a:pt x="27008" y="732"/>
                          <a:pt x="26018" y="845"/>
                        </a:cubicBezTo>
                        <a:cubicBezTo>
                          <a:pt x="25823" y="865"/>
                          <a:pt x="25628" y="888"/>
                          <a:pt x="25436" y="911"/>
                        </a:cubicBezTo>
                        <a:cubicBezTo>
                          <a:pt x="25290" y="928"/>
                          <a:pt x="25141" y="944"/>
                          <a:pt x="24995" y="960"/>
                        </a:cubicBezTo>
                        <a:cubicBezTo>
                          <a:pt x="24833" y="980"/>
                          <a:pt x="24671" y="997"/>
                          <a:pt x="24508" y="1013"/>
                        </a:cubicBezTo>
                        <a:cubicBezTo>
                          <a:pt x="24442" y="1024"/>
                          <a:pt x="24376" y="1030"/>
                          <a:pt x="24309" y="1036"/>
                        </a:cubicBezTo>
                        <a:cubicBezTo>
                          <a:pt x="24154" y="1053"/>
                          <a:pt x="23999" y="1070"/>
                          <a:pt x="23846" y="1090"/>
                        </a:cubicBezTo>
                        <a:cubicBezTo>
                          <a:pt x="23267" y="1152"/>
                          <a:pt x="22694" y="1215"/>
                          <a:pt x="22118" y="1272"/>
                        </a:cubicBezTo>
                        <a:cubicBezTo>
                          <a:pt x="22058" y="1278"/>
                          <a:pt x="21998" y="1285"/>
                          <a:pt x="21942" y="1292"/>
                        </a:cubicBezTo>
                        <a:cubicBezTo>
                          <a:pt x="21839" y="1302"/>
                          <a:pt x="21737" y="1311"/>
                          <a:pt x="21634" y="1322"/>
                        </a:cubicBezTo>
                        <a:cubicBezTo>
                          <a:pt x="20608" y="1427"/>
                          <a:pt x="19578" y="1520"/>
                          <a:pt x="18548" y="1593"/>
                        </a:cubicBezTo>
                        <a:cubicBezTo>
                          <a:pt x="18385" y="1603"/>
                          <a:pt x="18226" y="1616"/>
                          <a:pt x="18064" y="1626"/>
                        </a:cubicBezTo>
                        <a:cubicBezTo>
                          <a:pt x="17359" y="1672"/>
                          <a:pt x="16654" y="1709"/>
                          <a:pt x="15949" y="1729"/>
                        </a:cubicBezTo>
                        <a:cubicBezTo>
                          <a:pt x="15852" y="1732"/>
                          <a:pt x="15756" y="1735"/>
                          <a:pt x="15657" y="1739"/>
                        </a:cubicBezTo>
                        <a:cubicBezTo>
                          <a:pt x="15498" y="1742"/>
                          <a:pt x="15336" y="1749"/>
                          <a:pt x="15177" y="1749"/>
                        </a:cubicBezTo>
                        <a:cubicBezTo>
                          <a:pt x="15004" y="1752"/>
                          <a:pt x="14836" y="1755"/>
                          <a:pt x="14664" y="1755"/>
                        </a:cubicBezTo>
                        <a:cubicBezTo>
                          <a:pt x="14540" y="1756"/>
                          <a:pt x="14416" y="1757"/>
                          <a:pt x="14292" y="1757"/>
                        </a:cubicBezTo>
                        <a:cubicBezTo>
                          <a:pt x="13817" y="1757"/>
                          <a:pt x="13342" y="1746"/>
                          <a:pt x="12869" y="1725"/>
                        </a:cubicBezTo>
                        <a:cubicBezTo>
                          <a:pt x="12716" y="1722"/>
                          <a:pt x="12567" y="1715"/>
                          <a:pt x="12418" y="1706"/>
                        </a:cubicBezTo>
                        <a:cubicBezTo>
                          <a:pt x="11729" y="1672"/>
                          <a:pt x="11047" y="1620"/>
                          <a:pt x="10366" y="1553"/>
                        </a:cubicBezTo>
                        <a:cubicBezTo>
                          <a:pt x="10213" y="1536"/>
                          <a:pt x="10064" y="1524"/>
                          <a:pt x="9912" y="1504"/>
                        </a:cubicBezTo>
                        <a:cubicBezTo>
                          <a:pt x="9455" y="1457"/>
                          <a:pt x="8998" y="1401"/>
                          <a:pt x="8544" y="1338"/>
                        </a:cubicBezTo>
                        <a:cubicBezTo>
                          <a:pt x="8428" y="1325"/>
                          <a:pt x="8315" y="1308"/>
                          <a:pt x="8200" y="1292"/>
                        </a:cubicBezTo>
                        <a:cubicBezTo>
                          <a:pt x="8093" y="1275"/>
                          <a:pt x="7988" y="1262"/>
                          <a:pt x="7882" y="1245"/>
                        </a:cubicBezTo>
                        <a:cubicBezTo>
                          <a:pt x="7709" y="1222"/>
                          <a:pt x="7537" y="1195"/>
                          <a:pt x="7365" y="1169"/>
                        </a:cubicBezTo>
                        <a:cubicBezTo>
                          <a:pt x="7213" y="1146"/>
                          <a:pt x="7063" y="1123"/>
                          <a:pt x="6912" y="1096"/>
                        </a:cubicBezTo>
                        <a:cubicBezTo>
                          <a:pt x="6458" y="1024"/>
                          <a:pt x="6004" y="947"/>
                          <a:pt x="5550" y="865"/>
                        </a:cubicBezTo>
                        <a:cubicBezTo>
                          <a:pt x="5391" y="835"/>
                          <a:pt x="5232" y="808"/>
                          <a:pt x="5070" y="775"/>
                        </a:cubicBezTo>
                        <a:cubicBezTo>
                          <a:pt x="5037" y="772"/>
                          <a:pt x="5007" y="765"/>
                          <a:pt x="4974" y="758"/>
                        </a:cubicBezTo>
                        <a:cubicBezTo>
                          <a:pt x="4703" y="709"/>
                          <a:pt x="4249" y="553"/>
                          <a:pt x="3818" y="448"/>
                        </a:cubicBezTo>
                        <a:cubicBezTo>
                          <a:pt x="3792" y="440"/>
                          <a:pt x="3769" y="437"/>
                          <a:pt x="3742" y="431"/>
                        </a:cubicBezTo>
                        <a:cubicBezTo>
                          <a:pt x="3606" y="401"/>
                          <a:pt x="3477" y="374"/>
                          <a:pt x="3355" y="361"/>
                        </a:cubicBezTo>
                        <a:cubicBezTo>
                          <a:pt x="3290" y="354"/>
                          <a:pt x="3227" y="350"/>
                          <a:pt x="3169" y="350"/>
                        </a:cubicBezTo>
                        <a:cubicBezTo>
                          <a:pt x="3090" y="350"/>
                          <a:pt x="3018" y="357"/>
                          <a:pt x="2958" y="374"/>
                        </a:cubicBezTo>
                        <a:cubicBezTo>
                          <a:pt x="2921" y="384"/>
                          <a:pt x="2885" y="397"/>
                          <a:pt x="2851" y="421"/>
                        </a:cubicBezTo>
                        <a:lnTo>
                          <a:pt x="2848" y="421"/>
                        </a:lnTo>
                        <a:cubicBezTo>
                          <a:pt x="2156" y="828"/>
                          <a:pt x="1990" y="3242"/>
                          <a:pt x="1874" y="3948"/>
                        </a:cubicBezTo>
                        <a:cubicBezTo>
                          <a:pt x="1822" y="4242"/>
                          <a:pt x="1775" y="4550"/>
                          <a:pt x="1874" y="4835"/>
                        </a:cubicBezTo>
                        <a:cubicBezTo>
                          <a:pt x="1957" y="5073"/>
                          <a:pt x="2116" y="5269"/>
                          <a:pt x="2319" y="5424"/>
                        </a:cubicBezTo>
                        <a:cubicBezTo>
                          <a:pt x="2454" y="5530"/>
                          <a:pt x="2603" y="5620"/>
                          <a:pt x="2762" y="5693"/>
                        </a:cubicBezTo>
                        <a:cubicBezTo>
                          <a:pt x="2980" y="5795"/>
                          <a:pt x="3207" y="5874"/>
                          <a:pt x="3413" y="5934"/>
                        </a:cubicBezTo>
                        <a:lnTo>
                          <a:pt x="3413" y="5934"/>
                        </a:lnTo>
                        <a:cubicBezTo>
                          <a:pt x="3401" y="5931"/>
                          <a:pt x="3388" y="5929"/>
                          <a:pt x="3374" y="5929"/>
                        </a:cubicBezTo>
                        <a:cubicBezTo>
                          <a:pt x="3235" y="5929"/>
                          <a:pt x="3009" y="6097"/>
                          <a:pt x="2765" y="6322"/>
                        </a:cubicBezTo>
                        <a:cubicBezTo>
                          <a:pt x="2620" y="6454"/>
                          <a:pt x="2467" y="6610"/>
                          <a:pt x="2328" y="6759"/>
                        </a:cubicBezTo>
                        <a:cubicBezTo>
                          <a:pt x="2080" y="7027"/>
                          <a:pt x="1871" y="7282"/>
                          <a:pt x="1802" y="7378"/>
                        </a:cubicBezTo>
                        <a:cubicBezTo>
                          <a:pt x="1027" y="8487"/>
                          <a:pt x="1150" y="9676"/>
                          <a:pt x="1504" y="10908"/>
                        </a:cubicBezTo>
                        <a:cubicBezTo>
                          <a:pt x="1951" y="12468"/>
                          <a:pt x="2606" y="14286"/>
                          <a:pt x="2478" y="15932"/>
                        </a:cubicBezTo>
                        <a:cubicBezTo>
                          <a:pt x="2368" y="17276"/>
                          <a:pt x="0" y="19647"/>
                          <a:pt x="2113" y="21058"/>
                        </a:cubicBezTo>
                        <a:cubicBezTo>
                          <a:pt x="2299" y="21180"/>
                          <a:pt x="2656" y="21280"/>
                          <a:pt x="3159" y="21359"/>
                        </a:cubicBezTo>
                        <a:cubicBezTo>
                          <a:pt x="3404" y="21399"/>
                          <a:pt x="3682" y="21432"/>
                          <a:pt x="3991" y="21462"/>
                        </a:cubicBezTo>
                        <a:cubicBezTo>
                          <a:pt x="4325" y="21495"/>
                          <a:pt x="4696" y="21521"/>
                          <a:pt x="5100" y="21541"/>
                        </a:cubicBezTo>
                        <a:cubicBezTo>
                          <a:pt x="5269" y="21551"/>
                          <a:pt x="5441" y="21561"/>
                          <a:pt x="5623" y="21568"/>
                        </a:cubicBezTo>
                        <a:cubicBezTo>
                          <a:pt x="6495" y="21605"/>
                          <a:pt x="7485" y="21621"/>
                          <a:pt x="8557" y="21621"/>
                        </a:cubicBezTo>
                        <a:cubicBezTo>
                          <a:pt x="8653" y="21621"/>
                          <a:pt x="8751" y="21621"/>
                          <a:pt x="8848" y="21621"/>
                        </a:cubicBezTo>
                        <a:cubicBezTo>
                          <a:pt x="9018" y="21621"/>
                          <a:pt x="9189" y="21621"/>
                          <a:pt x="9365" y="21617"/>
                        </a:cubicBezTo>
                        <a:cubicBezTo>
                          <a:pt x="9921" y="21617"/>
                          <a:pt x="10494" y="21611"/>
                          <a:pt x="11081" y="21601"/>
                        </a:cubicBezTo>
                        <a:cubicBezTo>
                          <a:pt x="11935" y="21588"/>
                          <a:pt x="12816" y="21564"/>
                          <a:pt x="13710" y="21541"/>
                        </a:cubicBezTo>
                        <a:cubicBezTo>
                          <a:pt x="13915" y="21535"/>
                          <a:pt x="14121" y="21528"/>
                          <a:pt x="14326" y="21521"/>
                        </a:cubicBezTo>
                        <a:cubicBezTo>
                          <a:pt x="14842" y="21505"/>
                          <a:pt x="15365" y="21489"/>
                          <a:pt x="15882" y="21469"/>
                        </a:cubicBezTo>
                        <a:cubicBezTo>
                          <a:pt x="16058" y="21462"/>
                          <a:pt x="16230" y="21455"/>
                          <a:pt x="16402" y="21449"/>
                        </a:cubicBezTo>
                        <a:cubicBezTo>
                          <a:pt x="17273" y="21416"/>
                          <a:pt x="18144" y="21379"/>
                          <a:pt x="18992" y="21339"/>
                        </a:cubicBezTo>
                        <a:cubicBezTo>
                          <a:pt x="19171" y="21333"/>
                          <a:pt x="19346" y="21323"/>
                          <a:pt x="19521" y="21316"/>
                        </a:cubicBezTo>
                        <a:cubicBezTo>
                          <a:pt x="20465" y="21270"/>
                          <a:pt x="21382" y="21223"/>
                          <a:pt x="22253" y="21177"/>
                        </a:cubicBezTo>
                        <a:cubicBezTo>
                          <a:pt x="22446" y="21171"/>
                          <a:pt x="22634" y="21157"/>
                          <a:pt x="22823" y="21147"/>
                        </a:cubicBezTo>
                        <a:cubicBezTo>
                          <a:pt x="23499" y="21111"/>
                          <a:pt x="24138" y="21075"/>
                          <a:pt x="24737" y="21041"/>
                        </a:cubicBezTo>
                        <a:cubicBezTo>
                          <a:pt x="24896" y="21032"/>
                          <a:pt x="25052" y="21021"/>
                          <a:pt x="25200" y="21012"/>
                        </a:cubicBezTo>
                        <a:cubicBezTo>
                          <a:pt x="25572" y="20992"/>
                          <a:pt x="25923" y="20968"/>
                          <a:pt x="26250" y="20948"/>
                        </a:cubicBezTo>
                        <a:cubicBezTo>
                          <a:pt x="26333" y="20942"/>
                          <a:pt x="26412" y="20936"/>
                          <a:pt x="26492" y="20932"/>
                        </a:cubicBezTo>
                        <a:cubicBezTo>
                          <a:pt x="26545" y="20928"/>
                          <a:pt x="26598" y="20925"/>
                          <a:pt x="26648" y="20922"/>
                        </a:cubicBezTo>
                        <a:cubicBezTo>
                          <a:pt x="26753" y="20916"/>
                          <a:pt x="26853" y="20909"/>
                          <a:pt x="26949" y="20902"/>
                        </a:cubicBezTo>
                        <a:cubicBezTo>
                          <a:pt x="28340" y="20813"/>
                          <a:pt x="29201" y="20750"/>
                          <a:pt x="29247" y="20737"/>
                        </a:cubicBezTo>
                        <a:cubicBezTo>
                          <a:pt x="29290" y="20727"/>
                          <a:pt x="29413" y="20187"/>
                          <a:pt x="29595" y="19293"/>
                        </a:cubicBezTo>
                        <a:cubicBezTo>
                          <a:pt x="29611" y="19213"/>
                          <a:pt x="29625" y="19131"/>
                          <a:pt x="29641" y="19048"/>
                        </a:cubicBezTo>
                        <a:cubicBezTo>
                          <a:pt x="29734" y="18584"/>
                          <a:pt x="29840" y="18038"/>
                          <a:pt x="29952" y="17431"/>
                        </a:cubicBezTo>
                        <a:cubicBezTo>
                          <a:pt x="29963" y="17392"/>
                          <a:pt x="29969" y="17349"/>
                          <a:pt x="29976" y="17309"/>
                        </a:cubicBezTo>
                        <a:cubicBezTo>
                          <a:pt x="30005" y="17160"/>
                          <a:pt x="30032" y="17008"/>
                          <a:pt x="30062" y="16852"/>
                        </a:cubicBezTo>
                        <a:cubicBezTo>
                          <a:pt x="30079" y="16773"/>
                          <a:pt x="30091" y="16693"/>
                          <a:pt x="30105" y="16614"/>
                        </a:cubicBezTo>
                        <a:cubicBezTo>
                          <a:pt x="30204" y="16094"/>
                          <a:pt x="30303" y="15538"/>
                          <a:pt x="30409" y="14958"/>
                        </a:cubicBezTo>
                        <a:cubicBezTo>
                          <a:pt x="30423" y="14882"/>
                          <a:pt x="30439" y="14802"/>
                          <a:pt x="30453" y="14723"/>
                        </a:cubicBezTo>
                        <a:cubicBezTo>
                          <a:pt x="30536" y="14266"/>
                          <a:pt x="30621" y="13792"/>
                          <a:pt x="30707" y="13312"/>
                        </a:cubicBezTo>
                        <a:cubicBezTo>
                          <a:pt x="30751" y="13064"/>
                          <a:pt x="30797" y="12812"/>
                          <a:pt x="30840" y="12557"/>
                        </a:cubicBezTo>
                        <a:cubicBezTo>
                          <a:pt x="30857" y="12478"/>
                          <a:pt x="30870" y="12395"/>
                          <a:pt x="30883" y="12316"/>
                        </a:cubicBezTo>
                        <a:cubicBezTo>
                          <a:pt x="30996" y="11683"/>
                          <a:pt x="31112" y="11041"/>
                          <a:pt x="31224" y="10398"/>
                        </a:cubicBezTo>
                        <a:cubicBezTo>
                          <a:pt x="31237" y="10315"/>
                          <a:pt x="31254" y="10236"/>
                          <a:pt x="31268" y="10156"/>
                        </a:cubicBezTo>
                        <a:cubicBezTo>
                          <a:pt x="31360" y="9627"/>
                          <a:pt x="31453" y="9097"/>
                          <a:pt x="31546" y="8574"/>
                        </a:cubicBezTo>
                        <a:cubicBezTo>
                          <a:pt x="31558" y="8490"/>
                          <a:pt x="31572" y="8411"/>
                          <a:pt x="31585" y="8332"/>
                        </a:cubicBezTo>
                        <a:cubicBezTo>
                          <a:pt x="31651" y="7958"/>
                          <a:pt x="31717" y="7590"/>
                          <a:pt x="31780" y="7226"/>
                        </a:cubicBezTo>
                        <a:cubicBezTo>
                          <a:pt x="31794" y="7147"/>
                          <a:pt x="31807" y="7067"/>
                          <a:pt x="31820" y="6988"/>
                        </a:cubicBezTo>
                        <a:cubicBezTo>
                          <a:pt x="31907" y="6494"/>
                          <a:pt x="31989" y="6014"/>
                          <a:pt x="32072" y="5550"/>
                        </a:cubicBezTo>
                        <a:cubicBezTo>
                          <a:pt x="32082" y="5481"/>
                          <a:pt x="32095" y="5415"/>
                          <a:pt x="32108" y="5345"/>
                        </a:cubicBezTo>
                        <a:cubicBezTo>
                          <a:pt x="32201" y="4805"/>
                          <a:pt x="32290" y="4292"/>
                          <a:pt x="32373" y="3809"/>
                        </a:cubicBezTo>
                        <a:cubicBezTo>
                          <a:pt x="32387" y="3726"/>
                          <a:pt x="32403" y="3646"/>
                          <a:pt x="32416" y="3567"/>
                        </a:cubicBezTo>
                        <a:cubicBezTo>
                          <a:pt x="32476" y="3212"/>
                          <a:pt x="32532" y="2878"/>
                          <a:pt x="32585" y="2563"/>
                        </a:cubicBezTo>
                        <a:cubicBezTo>
                          <a:pt x="32602" y="2481"/>
                          <a:pt x="32615" y="2398"/>
                          <a:pt x="32628" y="2322"/>
                        </a:cubicBezTo>
                        <a:cubicBezTo>
                          <a:pt x="32711" y="1848"/>
                          <a:pt x="32784" y="1434"/>
                          <a:pt x="32840" y="1090"/>
                        </a:cubicBezTo>
                        <a:cubicBezTo>
                          <a:pt x="32857" y="1000"/>
                          <a:pt x="32870" y="920"/>
                          <a:pt x="32883" y="841"/>
                        </a:cubicBezTo>
                        <a:cubicBezTo>
                          <a:pt x="32900" y="749"/>
                          <a:pt x="32913" y="662"/>
                          <a:pt x="32926" y="583"/>
                        </a:cubicBezTo>
                        <a:cubicBezTo>
                          <a:pt x="32946" y="471"/>
                          <a:pt x="32963" y="371"/>
                          <a:pt x="32979" y="292"/>
                        </a:cubicBezTo>
                        <a:cubicBezTo>
                          <a:pt x="32996" y="189"/>
                          <a:pt x="33009" y="110"/>
                          <a:pt x="33016" y="63"/>
                        </a:cubicBezTo>
                        <a:cubicBezTo>
                          <a:pt x="33022" y="23"/>
                          <a:pt x="33026" y="0"/>
                          <a:pt x="33026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2" name="Google Shape;1052;p46"/>
                  <p:cNvSpPr/>
                  <p:nvPr/>
                </p:nvSpPr>
                <p:spPr>
                  <a:xfrm>
                    <a:off x="3507504" y="3677340"/>
                    <a:ext cx="1904864" cy="156755"/>
                  </a:xfrm>
                  <a:custGeom>
                    <a:rect b="b" l="l" r="r" t="t"/>
                    <a:pathLst>
                      <a:path extrusionOk="0" h="1903" w="23125">
                        <a:moveTo>
                          <a:pt x="318" y="1"/>
                        </a:moveTo>
                        <a:cubicBezTo>
                          <a:pt x="239" y="1"/>
                          <a:pt x="167" y="8"/>
                          <a:pt x="107" y="25"/>
                        </a:cubicBezTo>
                        <a:cubicBezTo>
                          <a:pt x="70" y="35"/>
                          <a:pt x="34" y="48"/>
                          <a:pt x="0" y="72"/>
                        </a:cubicBezTo>
                        <a:cubicBezTo>
                          <a:pt x="96" y="122"/>
                          <a:pt x="232" y="184"/>
                          <a:pt x="397" y="257"/>
                        </a:cubicBezTo>
                        <a:cubicBezTo>
                          <a:pt x="521" y="310"/>
                          <a:pt x="660" y="366"/>
                          <a:pt x="822" y="426"/>
                        </a:cubicBezTo>
                        <a:cubicBezTo>
                          <a:pt x="1140" y="548"/>
                          <a:pt x="1537" y="687"/>
                          <a:pt x="2017" y="823"/>
                        </a:cubicBezTo>
                        <a:cubicBezTo>
                          <a:pt x="2156" y="866"/>
                          <a:pt x="2302" y="906"/>
                          <a:pt x="2454" y="946"/>
                        </a:cubicBezTo>
                        <a:cubicBezTo>
                          <a:pt x="2891" y="1062"/>
                          <a:pt x="3385" y="1175"/>
                          <a:pt x="3941" y="1284"/>
                        </a:cubicBezTo>
                        <a:cubicBezTo>
                          <a:pt x="4087" y="1314"/>
                          <a:pt x="4232" y="1340"/>
                          <a:pt x="4385" y="1366"/>
                        </a:cubicBezTo>
                        <a:cubicBezTo>
                          <a:pt x="4567" y="1396"/>
                          <a:pt x="4756" y="1430"/>
                          <a:pt x="4947" y="1459"/>
                        </a:cubicBezTo>
                        <a:cubicBezTo>
                          <a:pt x="5577" y="1558"/>
                          <a:pt x="6269" y="1648"/>
                          <a:pt x="7031" y="1717"/>
                        </a:cubicBezTo>
                        <a:cubicBezTo>
                          <a:pt x="7177" y="1731"/>
                          <a:pt x="7329" y="1744"/>
                          <a:pt x="7484" y="1757"/>
                        </a:cubicBezTo>
                        <a:cubicBezTo>
                          <a:pt x="8103" y="1810"/>
                          <a:pt x="8769" y="1850"/>
                          <a:pt x="9478" y="1873"/>
                        </a:cubicBezTo>
                        <a:cubicBezTo>
                          <a:pt x="9621" y="1880"/>
                          <a:pt x="9766" y="1883"/>
                          <a:pt x="9911" y="1887"/>
                        </a:cubicBezTo>
                        <a:cubicBezTo>
                          <a:pt x="10305" y="1898"/>
                          <a:pt x="10712" y="1903"/>
                          <a:pt x="11132" y="1903"/>
                        </a:cubicBezTo>
                        <a:cubicBezTo>
                          <a:pt x="11478" y="1903"/>
                          <a:pt x="11833" y="1899"/>
                          <a:pt x="12196" y="1893"/>
                        </a:cubicBezTo>
                        <a:cubicBezTo>
                          <a:pt x="12352" y="1890"/>
                          <a:pt x="12508" y="1887"/>
                          <a:pt x="12664" y="1887"/>
                        </a:cubicBezTo>
                        <a:cubicBezTo>
                          <a:pt x="13435" y="1863"/>
                          <a:pt x="14243" y="1830"/>
                          <a:pt x="15094" y="1774"/>
                        </a:cubicBezTo>
                        <a:cubicBezTo>
                          <a:pt x="15253" y="1764"/>
                          <a:pt x="15409" y="1754"/>
                          <a:pt x="15568" y="1740"/>
                        </a:cubicBezTo>
                        <a:cubicBezTo>
                          <a:pt x="16555" y="1671"/>
                          <a:pt x="17594" y="1575"/>
                          <a:pt x="18687" y="1450"/>
                        </a:cubicBezTo>
                        <a:cubicBezTo>
                          <a:pt x="18843" y="1433"/>
                          <a:pt x="19002" y="1413"/>
                          <a:pt x="19161" y="1396"/>
                        </a:cubicBezTo>
                        <a:cubicBezTo>
                          <a:pt x="19800" y="1320"/>
                          <a:pt x="20462" y="1234"/>
                          <a:pt x="21141" y="1135"/>
                        </a:cubicBezTo>
                        <a:cubicBezTo>
                          <a:pt x="21290" y="1115"/>
                          <a:pt x="21443" y="1095"/>
                          <a:pt x="21598" y="1072"/>
                        </a:cubicBezTo>
                        <a:cubicBezTo>
                          <a:pt x="22094" y="996"/>
                          <a:pt x="22604" y="916"/>
                          <a:pt x="23124" y="834"/>
                        </a:cubicBezTo>
                        <a:lnTo>
                          <a:pt x="22585" y="562"/>
                        </a:lnTo>
                        <a:cubicBezTo>
                          <a:pt x="22277" y="598"/>
                          <a:pt x="21966" y="631"/>
                          <a:pt x="21657" y="668"/>
                        </a:cubicBezTo>
                        <a:lnTo>
                          <a:pt x="21458" y="687"/>
                        </a:lnTo>
                        <a:cubicBezTo>
                          <a:pt x="21303" y="707"/>
                          <a:pt x="21148" y="724"/>
                          <a:pt x="20995" y="741"/>
                        </a:cubicBezTo>
                        <a:cubicBezTo>
                          <a:pt x="20416" y="803"/>
                          <a:pt x="19843" y="866"/>
                          <a:pt x="19267" y="926"/>
                        </a:cubicBezTo>
                        <a:cubicBezTo>
                          <a:pt x="19104" y="943"/>
                          <a:pt x="18945" y="959"/>
                          <a:pt x="18783" y="973"/>
                        </a:cubicBezTo>
                        <a:cubicBezTo>
                          <a:pt x="17757" y="1078"/>
                          <a:pt x="16727" y="1171"/>
                          <a:pt x="15697" y="1244"/>
                        </a:cubicBezTo>
                        <a:cubicBezTo>
                          <a:pt x="15534" y="1257"/>
                          <a:pt x="15375" y="1267"/>
                          <a:pt x="15213" y="1277"/>
                        </a:cubicBezTo>
                        <a:cubicBezTo>
                          <a:pt x="14412" y="1330"/>
                          <a:pt x="13607" y="1370"/>
                          <a:pt x="12806" y="1390"/>
                        </a:cubicBezTo>
                        <a:cubicBezTo>
                          <a:pt x="12647" y="1393"/>
                          <a:pt x="12485" y="1400"/>
                          <a:pt x="12326" y="1400"/>
                        </a:cubicBezTo>
                        <a:cubicBezTo>
                          <a:pt x="12153" y="1406"/>
                          <a:pt x="11985" y="1406"/>
                          <a:pt x="11813" y="1406"/>
                        </a:cubicBezTo>
                        <a:cubicBezTo>
                          <a:pt x="11689" y="1407"/>
                          <a:pt x="11565" y="1408"/>
                          <a:pt x="11441" y="1408"/>
                        </a:cubicBezTo>
                        <a:cubicBezTo>
                          <a:pt x="10966" y="1408"/>
                          <a:pt x="10491" y="1397"/>
                          <a:pt x="10018" y="1376"/>
                        </a:cubicBezTo>
                        <a:cubicBezTo>
                          <a:pt x="9865" y="1373"/>
                          <a:pt x="9716" y="1366"/>
                          <a:pt x="9567" y="1357"/>
                        </a:cubicBezTo>
                        <a:cubicBezTo>
                          <a:pt x="8878" y="1323"/>
                          <a:pt x="8196" y="1271"/>
                          <a:pt x="7515" y="1204"/>
                        </a:cubicBezTo>
                        <a:cubicBezTo>
                          <a:pt x="7362" y="1187"/>
                          <a:pt x="7213" y="1175"/>
                          <a:pt x="7061" y="1155"/>
                        </a:cubicBezTo>
                        <a:cubicBezTo>
                          <a:pt x="6604" y="1108"/>
                          <a:pt x="6147" y="1052"/>
                          <a:pt x="5693" y="989"/>
                        </a:cubicBezTo>
                        <a:cubicBezTo>
                          <a:pt x="5577" y="976"/>
                          <a:pt x="5464" y="959"/>
                          <a:pt x="5349" y="943"/>
                        </a:cubicBezTo>
                        <a:cubicBezTo>
                          <a:pt x="5242" y="929"/>
                          <a:pt x="5137" y="913"/>
                          <a:pt x="5031" y="896"/>
                        </a:cubicBezTo>
                        <a:cubicBezTo>
                          <a:pt x="4858" y="873"/>
                          <a:pt x="4686" y="846"/>
                          <a:pt x="4514" y="820"/>
                        </a:cubicBezTo>
                        <a:cubicBezTo>
                          <a:pt x="4362" y="797"/>
                          <a:pt x="4212" y="774"/>
                          <a:pt x="4061" y="747"/>
                        </a:cubicBezTo>
                        <a:cubicBezTo>
                          <a:pt x="3607" y="675"/>
                          <a:pt x="3153" y="598"/>
                          <a:pt x="2699" y="516"/>
                        </a:cubicBezTo>
                        <a:cubicBezTo>
                          <a:pt x="2540" y="486"/>
                          <a:pt x="2381" y="459"/>
                          <a:pt x="2219" y="429"/>
                        </a:cubicBezTo>
                        <a:cubicBezTo>
                          <a:pt x="2186" y="423"/>
                          <a:pt x="2156" y="416"/>
                          <a:pt x="2123" y="409"/>
                        </a:cubicBezTo>
                        <a:cubicBezTo>
                          <a:pt x="1852" y="360"/>
                          <a:pt x="1398" y="204"/>
                          <a:pt x="967" y="99"/>
                        </a:cubicBezTo>
                        <a:cubicBezTo>
                          <a:pt x="805" y="62"/>
                          <a:pt x="649" y="29"/>
                          <a:pt x="504" y="12"/>
                        </a:cubicBezTo>
                        <a:cubicBezTo>
                          <a:pt x="439" y="5"/>
                          <a:pt x="376" y="1"/>
                          <a:pt x="318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3" name="Google Shape;1053;p46"/>
                  <p:cNvSpPr/>
                  <p:nvPr/>
                </p:nvSpPr>
                <p:spPr>
                  <a:xfrm>
                    <a:off x="3635428" y="3712677"/>
                    <a:ext cx="140527" cy="1712607"/>
                  </a:xfrm>
                  <a:custGeom>
                    <a:rect b="b" l="l" r="r" t="t"/>
                    <a:pathLst>
                      <a:path extrusionOk="0" h="20791" w="1706">
                        <a:moveTo>
                          <a:pt x="666" y="0"/>
                        </a:moveTo>
                        <a:cubicBezTo>
                          <a:pt x="593" y="130"/>
                          <a:pt x="524" y="258"/>
                          <a:pt x="464" y="394"/>
                        </a:cubicBezTo>
                        <a:cubicBezTo>
                          <a:pt x="67" y="1288"/>
                          <a:pt x="1" y="2318"/>
                          <a:pt x="133" y="3309"/>
                        </a:cubicBezTo>
                        <a:cubicBezTo>
                          <a:pt x="269" y="4335"/>
                          <a:pt x="580" y="5322"/>
                          <a:pt x="802" y="6329"/>
                        </a:cubicBezTo>
                        <a:cubicBezTo>
                          <a:pt x="1054" y="7471"/>
                          <a:pt x="1189" y="8634"/>
                          <a:pt x="1219" y="9799"/>
                        </a:cubicBezTo>
                        <a:cubicBezTo>
                          <a:pt x="1279" y="11972"/>
                          <a:pt x="908" y="14051"/>
                          <a:pt x="481" y="16167"/>
                        </a:cubicBezTo>
                        <a:cubicBezTo>
                          <a:pt x="166" y="17710"/>
                          <a:pt x="10" y="19326"/>
                          <a:pt x="696" y="20763"/>
                        </a:cubicBezTo>
                        <a:cubicBezTo>
                          <a:pt x="865" y="20773"/>
                          <a:pt x="1037" y="20783"/>
                          <a:pt x="1219" y="20790"/>
                        </a:cubicBezTo>
                        <a:cubicBezTo>
                          <a:pt x="289" y="19094"/>
                          <a:pt x="732" y="17161"/>
                          <a:pt x="1117" y="15359"/>
                        </a:cubicBezTo>
                        <a:cubicBezTo>
                          <a:pt x="1484" y="13624"/>
                          <a:pt x="1706" y="11862"/>
                          <a:pt x="1683" y="10084"/>
                        </a:cubicBezTo>
                        <a:cubicBezTo>
                          <a:pt x="1656" y="8285"/>
                          <a:pt x="1332" y="6577"/>
                          <a:pt x="904" y="4839"/>
                        </a:cubicBezTo>
                        <a:cubicBezTo>
                          <a:pt x="560" y="3434"/>
                          <a:pt x="285" y="1825"/>
                          <a:pt x="901" y="517"/>
                        </a:cubicBezTo>
                        <a:cubicBezTo>
                          <a:pt x="970" y="371"/>
                          <a:pt x="1050" y="226"/>
                          <a:pt x="1146" y="87"/>
                        </a:cubicBezTo>
                        <a:cubicBezTo>
                          <a:pt x="987" y="57"/>
                          <a:pt x="828" y="3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4" name="Google Shape;1054;p46"/>
                  <p:cNvSpPr/>
                  <p:nvPr/>
                </p:nvSpPr>
                <p:spPr>
                  <a:xfrm>
                    <a:off x="3463600" y="3678246"/>
                    <a:ext cx="123641" cy="439293"/>
                  </a:xfrm>
                  <a:custGeom>
                    <a:rect b="b" l="l" r="r" t="t"/>
                    <a:pathLst>
                      <a:path extrusionOk="0" h="5333" w="1501">
                        <a:moveTo>
                          <a:pt x="1037" y="1"/>
                        </a:moveTo>
                        <a:cubicBezTo>
                          <a:pt x="1000" y="80"/>
                          <a:pt x="964" y="163"/>
                          <a:pt x="930" y="246"/>
                        </a:cubicBezTo>
                        <a:cubicBezTo>
                          <a:pt x="285" y="1780"/>
                          <a:pt x="36" y="3409"/>
                          <a:pt x="1" y="5064"/>
                        </a:cubicBezTo>
                        <a:cubicBezTo>
                          <a:pt x="136" y="5170"/>
                          <a:pt x="285" y="5260"/>
                          <a:pt x="444" y="5333"/>
                        </a:cubicBezTo>
                        <a:cubicBezTo>
                          <a:pt x="464" y="3640"/>
                          <a:pt x="696" y="1971"/>
                          <a:pt x="1355" y="415"/>
                        </a:cubicBezTo>
                        <a:cubicBezTo>
                          <a:pt x="1364" y="389"/>
                          <a:pt x="1375" y="362"/>
                          <a:pt x="1387" y="335"/>
                        </a:cubicBezTo>
                        <a:cubicBezTo>
                          <a:pt x="1424" y="253"/>
                          <a:pt x="1461" y="170"/>
                          <a:pt x="1500" y="88"/>
                        </a:cubicBezTo>
                        <a:cubicBezTo>
                          <a:pt x="1474" y="80"/>
                          <a:pt x="1451" y="77"/>
                          <a:pt x="1424" y="71"/>
                        </a:cubicBezTo>
                        <a:cubicBezTo>
                          <a:pt x="1288" y="41"/>
                          <a:pt x="1159" y="14"/>
                          <a:pt x="10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5" name="Google Shape;1055;p46"/>
                  <p:cNvSpPr/>
                  <p:nvPr/>
                </p:nvSpPr>
                <p:spPr>
                  <a:xfrm>
                    <a:off x="3464424" y="4169266"/>
                    <a:ext cx="136985" cy="1247202"/>
                  </a:xfrm>
                  <a:custGeom>
                    <a:rect b="b" l="l" r="r" t="t"/>
                    <a:pathLst>
                      <a:path extrusionOk="0" h="15141" w="1663">
                        <a:moveTo>
                          <a:pt x="437" y="1"/>
                        </a:moveTo>
                        <a:cubicBezTo>
                          <a:pt x="292" y="133"/>
                          <a:pt x="139" y="289"/>
                          <a:pt x="0" y="438"/>
                        </a:cubicBezTo>
                        <a:cubicBezTo>
                          <a:pt x="50" y="1796"/>
                          <a:pt x="205" y="3160"/>
                          <a:pt x="364" y="4488"/>
                        </a:cubicBezTo>
                        <a:cubicBezTo>
                          <a:pt x="626" y="6704"/>
                          <a:pt x="874" y="8932"/>
                          <a:pt x="619" y="11161"/>
                        </a:cubicBezTo>
                        <a:cubicBezTo>
                          <a:pt x="510" y="12098"/>
                          <a:pt x="116" y="14081"/>
                          <a:pt x="831" y="15038"/>
                        </a:cubicBezTo>
                        <a:cubicBezTo>
                          <a:pt x="1076" y="15078"/>
                          <a:pt x="1354" y="15111"/>
                          <a:pt x="1663" y="15141"/>
                        </a:cubicBezTo>
                        <a:cubicBezTo>
                          <a:pt x="1636" y="15095"/>
                          <a:pt x="1596" y="15058"/>
                          <a:pt x="1536" y="15035"/>
                        </a:cubicBezTo>
                        <a:cubicBezTo>
                          <a:pt x="692" y="14723"/>
                          <a:pt x="874" y="12955"/>
                          <a:pt x="940" y="12273"/>
                        </a:cubicBezTo>
                        <a:cubicBezTo>
                          <a:pt x="1030" y="11376"/>
                          <a:pt x="1163" y="10491"/>
                          <a:pt x="1183" y="9585"/>
                        </a:cubicBezTo>
                        <a:cubicBezTo>
                          <a:pt x="1226" y="7633"/>
                          <a:pt x="960" y="5693"/>
                          <a:pt x="732" y="3759"/>
                        </a:cubicBezTo>
                        <a:cubicBezTo>
                          <a:pt x="587" y="2527"/>
                          <a:pt x="460" y="1259"/>
                          <a:pt x="4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6" name="Google Shape;1056;p46"/>
                  <p:cNvSpPr/>
                  <p:nvPr/>
                </p:nvSpPr>
                <p:spPr>
                  <a:xfrm>
                    <a:off x="3788723" y="3738872"/>
                    <a:ext cx="263345" cy="1690943"/>
                  </a:xfrm>
                  <a:custGeom>
                    <a:rect b="b" l="l" r="r" t="t"/>
                    <a:pathLst>
                      <a:path extrusionOk="0" h="20528" w="3197">
                        <a:moveTo>
                          <a:pt x="647" y="0"/>
                        </a:moveTo>
                        <a:cubicBezTo>
                          <a:pt x="600" y="179"/>
                          <a:pt x="560" y="358"/>
                          <a:pt x="527" y="537"/>
                        </a:cubicBezTo>
                        <a:cubicBezTo>
                          <a:pt x="0" y="3599"/>
                          <a:pt x="2037" y="6703"/>
                          <a:pt x="2368" y="9746"/>
                        </a:cubicBezTo>
                        <a:cubicBezTo>
                          <a:pt x="2756" y="13283"/>
                          <a:pt x="894" y="17214"/>
                          <a:pt x="2583" y="20528"/>
                        </a:cubicBezTo>
                        <a:cubicBezTo>
                          <a:pt x="2753" y="20528"/>
                          <a:pt x="2924" y="20525"/>
                          <a:pt x="3100" y="20525"/>
                        </a:cubicBezTo>
                        <a:cubicBezTo>
                          <a:pt x="1275" y="17253"/>
                          <a:pt x="3196" y="13266"/>
                          <a:pt x="2825" y="9746"/>
                        </a:cubicBezTo>
                        <a:cubicBezTo>
                          <a:pt x="2511" y="6779"/>
                          <a:pt x="431" y="3630"/>
                          <a:pt x="971" y="619"/>
                        </a:cubicBezTo>
                        <a:cubicBezTo>
                          <a:pt x="1004" y="437"/>
                          <a:pt x="1044" y="255"/>
                          <a:pt x="1100" y="73"/>
                        </a:cubicBezTo>
                        <a:cubicBezTo>
                          <a:pt x="948" y="50"/>
                          <a:pt x="798" y="27"/>
                          <a:pt x="64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7" name="Google Shape;1057;p46"/>
                  <p:cNvSpPr/>
                  <p:nvPr/>
                </p:nvSpPr>
                <p:spPr>
                  <a:xfrm>
                    <a:off x="4083862" y="3772397"/>
                    <a:ext cx="368864" cy="1650663"/>
                  </a:xfrm>
                  <a:custGeom>
                    <a:rect b="b" l="l" r="r" t="t"/>
                    <a:pathLst>
                      <a:path extrusionOk="0" h="20039" w="4478">
                        <a:moveTo>
                          <a:pt x="64" y="1"/>
                        </a:moveTo>
                        <a:cubicBezTo>
                          <a:pt x="53" y="189"/>
                          <a:pt x="41" y="375"/>
                          <a:pt x="34" y="563"/>
                        </a:cubicBezTo>
                        <a:cubicBezTo>
                          <a:pt x="10" y="1031"/>
                          <a:pt x="1" y="1500"/>
                          <a:pt x="27" y="1965"/>
                        </a:cubicBezTo>
                        <a:cubicBezTo>
                          <a:pt x="84" y="2921"/>
                          <a:pt x="418" y="3796"/>
                          <a:pt x="716" y="4696"/>
                        </a:cubicBezTo>
                        <a:cubicBezTo>
                          <a:pt x="1404" y="6763"/>
                          <a:pt x="1428" y="8925"/>
                          <a:pt x="1455" y="11080"/>
                        </a:cubicBezTo>
                        <a:cubicBezTo>
                          <a:pt x="1491" y="14184"/>
                          <a:pt x="1683" y="17654"/>
                          <a:pt x="3862" y="20038"/>
                        </a:cubicBezTo>
                        <a:cubicBezTo>
                          <a:pt x="4067" y="20032"/>
                          <a:pt x="4273" y="20025"/>
                          <a:pt x="4478" y="20018"/>
                        </a:cubicBezTo>
                        <a:cubicBezTo>
                          <a:pt x="1892" y="17502"/>
                          <a:pt x="1948" y="13608"/>
                          <a:pt x="1898" y="10243"/>
                        </a:cubicBezTo>
                        <a:cubicBezTo>
                          <a:pt x="1872" y="8422"/>
                          <a:pt x="1789" y="6584"/>
                          <a:pt x="1242" y="4835"/>
                        </a:cubicBezTo>
                        <a:cubicBezTo>
                          <a:pt x="928" y="3832"/>
                          <a:pt x="514" y="2885"/>
                          <a:pt x="474" y="1818"/>
                        </a:cubicBezTo>
                        <a:cubicBezTo>
                          <a:pt x="461" y="1415"/>
                          <a:pt x="467" y="1011"/>
                          <a:pt x="487" y="603"/>
                        </a:cubicBezTo>
                        <a:cubicBezTo>
                          <a:pt x="494" y="418"/>
                          <a:pt x="507" y="236"/>
                          <a:pt x="518" y="50"/>
                        </a:cubicBezTo>
                        <a:cubicBezTo>
                          <a:pt x="365" y="33"/>
                          <a:pt x="216" y="21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8" name="Google Shape;1058;p46"/>
                  <p:cNvSpPr/>
                  <p:nvPr/>
                </p:nvSpPr>
                <p:spPr>
                  <a:xfrm>
                    <a:off x="4278342" y="3789036"/>
                    <a:ext cx="345388" cy="1628010"/>
                  </a:xfrm>
                  <a:custGeom>
                    <a:rect b="b" l="l" r="r" t="t"/>
                    <a:pathLst>
                      <a:path extrusionOk="0" h="19764" w="4193">
                        <a:moveTo>
                          <a:pt x="209" y="1"/>
                        </a:moveTo>
                        <a:cubicBezTo>
                          <a:pt x="170" y="173"/>
                          <a:pt x="139" y="345"/>
                          <a:pt x="120" y="517"/>
                        </a:cubicBezTo>
                        <a:cubicBezTo>
                          <a:pt x="0" y="1520"/>
                          <a:pt x="186" y="2541"/>
                          <a:pt x="564" y="3587"/>
                        </a:cubicBezTo>
                        <a:cubicBezTo>
                          <a:pt x="1312" y="5670"/>
                          <a:pt x="1583" y="7799"/>
                          <a:pt x="1716" y="10001"/>
                        </a:cubicBezTo>
                        <a:cubicBezTo>
                          <a:pt x="1918" y="13316"/>
                          <a:pt x="1998" y="16836"/>
                          <a:pt x="3673" y="19764"/>
                        </a:cubicBezTo>
                        <a:cubicBezTo>
                          <a:pt x="3849" y="19757"/>
                          <a:pt x="4021" y="19750"/>
                          <a:pt x="4193" y="19744"/>
                        </a:cubicBezTo>
                        <a:cubicBezTo>
                          <a:pt x="2444" y="16839"/>
                          <a:pt x="2372" y="13319"/>
                          <a:pt x="2173" y="10001"/>
                        </a:cubicBezTo>
                        <a:cubicBezTo>
                          <a:pt x="2064" y="8203"/>
                          <a:pt x="1908" y="6382"/>
                          <a:pt x="1401" y="4647"/>
                        </a:cubicBezTo>
                        <a:cubicBezTo>
                          <a:pt x="1123" y="3699"/>
                          <a:pt x="670" y="2792"/>
                          <a:pt x="541" y="1809"/>
                        </a:cubicBezTo>
                        <a:cubicBezTo>
                          <a:pt x="484" y="1375"/>
                          <a:pt x="491" y="948"/>
                          <a:pt x="553" y="531"/>
                        </a:cubicBezTo>
                        <a:cubicBezTo>
                          <a:pt x="581" y="358"/>
                          <a:pt x="616" y="189"/>
                          <a:pt x="660" y="20"/>
                        </a:cubicBezTo>
                        <a:cubicBezTo>
                          <a:pt x="507" y="17"/>
                          <a:pt x="358" y="10"/>
                          <a:pt x="2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9" name="Google Shape;1059;p46"/>
                  <p:cNvSpPr/>
                  <p:nvPr/>
                </p:nvSpPr>
                <p:spPr>
                  <a:xfrm>
                    <a:off x="4462197" y="3791837"/>
                    <a:ext cx="418535" cy="1614583"/>
                  </a:xfrm>
                  <a:custGeom>
                    <a:rect b="b" l="l" r="r" t="t"/>
                    <a:pathLst>
                      <a:path extrusionOk="0" h="19601" w="5081">
                        <a:moveTo>
                          <a:pt x="1216" y="0"/>
                        </a:moveTo>
                        <a:lnTo>
                          <a:pt x="1216" y="0"/>
                        </a:lnTo>
                        <a:cubicBezTo>
                          <a:pt x="1057" y="3"/>
                          <a:pt x="895" y="10"/>
                          <a:pt x="736" y="10"/>
                        </a:cubicBezTo>
                        <a:cubicBezTo>
                          <a:pt x="686" y="175"/>
                          <a:pt x="643" y="338"/>
                          <a:pt x="606" y="503"/>
                        </a:cubicBezTo>
                        <a:cubicBezTo>
                          <a:pt x="1" y="3378"/>
                          <a:pt x="1733" y="6391"/>
                          <a:pt x="2335" y="9192"/>
                        </a:cubicBezTo>
                        <a:cubicBezTo>
                          <a:pt x="3080" y="12672"/>
                          <a:pt x="2544" y="16521"/>
                          <a:pt x="4551" y="19600"/>
                        </a:cubicBezTo>
                        <a:cubicBezTo>
                          <a:pt x="4730" y="19594"/>
                          <a:pt x="4905" y="19587"/>
                          <a:pt x="5080" y="19577"/>
                        </a:cubicBezTo>
                        <a:cubicBezTo>
                          <a:pt x="2968" y="16626"/>
                          <a:pt x="3487" y="12756"/>
                          <a:pt x="2832" y="9354"/>
                        </a:cubicBezTo>
                        <a:cubicBezTo>
                          <a:pt x="2286" y="6527"/>
                          <a:pt x="381" y="3407"/>
                          <a:pt x="1074" y="497"/>
                        </a:cubicBezTo>
                        <a:cubicBezTo>
                          <a:pt x="1113" y="331"/>
                          <a:pt x="1160" y="165"/>
                          <a:pt x="121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0" name="Google Shape;1060;p46"/>
                  <p:cNvSpPr/>
                  <p:nvPr/>
                </p:nvSpPr>
                <p:spPr>
                  <a:xfrm>
                    <a:off x="4701158" y="3779728"/>
                    <a:ext cx="451566" cy="1613595"/>
                  </a:xfrm>
                  <a:custGeom>
                    <a:rect b="b" l="l" r="r" t="t"/>
                    <a:pathLst>
                      <a:path extrusionOk="0" h="19589" w="5482">
                        <a:moveTo>
                          <a:pt x="1206" y="1"/>
                        </a:moveTo>
                        <a:lnTo>
                          <a:pt x="1206" y="1"/>
                        </a:lnTo>
                        <a:cubicBezTo>
                          <a:pt x="1043" y="14"/>
                          <a:pt x="884" y="24"/>
                          <a:pt x="722" y="34"/>
                        </a:cubicBezTo>
                        <a:cubicBezTo>
                          <a:pt x="676" y="199"/>
                          <a:pt x="636" y="366"/>
                          <a:pt x="603" y="531"/>
                        </a:cubicBezTo>
                        <a:cubicBezTo>
                          <a:pt x="1" y="3647"/>
                          <a:pt x="1988" y="6892"/>
                          <a:pt x="2437" y="9946"/>
                        </a:cubicBezTo>
                        <a:cubicBezTo>
                          <a:pt x="2925" y="13217"/>
                          <a:pt x="2775" y="16896"/>
                          <a:pt x="4911" y="19588"/>
                        </a:cubicBezTo>
                        <a:cubicBezTo>
                          <a:pt x="5104" y="19579"/>
                          <a:pt x="5292" y="19568"/>
                          <a:pt x="5481" y="19555"/>
                        </a:cubicBezTo>
                        <a:cubicBezTo>
                          <a:pt x="3229" y="16989"/>
                          <a:pt x="3355" y="13313"/>
                          <a:pt x="2918" y="10101"/>
                        </a:cubicBezTo>
                        <a:cubicBezTo>
                          <a:pt x="2666" y="8266"/>
                          <a:pt x="2037" y="6585"/>
                          <a:pt x="1497" y="4823"/>
                        </a:cubicBezTo>
                        <a:cubicBezTo>
                          <a:pt x="1070" y="3425"/>
                          <a:pt x="779" y="1922"/>
                          <a:pt x="1077" y="497"/>
                        </a:cubicBezTo>
                        <a:cubicBezTo>
                          <a:pt x="1113" y="329"/>
                          <a:pt x="1156" y="163"/>
                          <a:pt x="12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1" name="Google Shape;1061;p46"/>
                  <p:cNvSpPr/>
                  <p:nvPr/>
                </p:nvSpPr>
                <p:spPr>
                  <a:xfrm>
                    <a:off x="5003958" y="3753534"/>
                    <a:ext cx="344564" cy="1628340"/>
                  </a:xfrm>
                  <a:custGeom>
                    <a:rect b="b" l="l" r="r" t="t"/>
                    <a:pathLst>
                      <a:path extrusionOk="0" h="19768" w="4183">
                        <a:moveTo>
                          <a:pt x="1100" y="1"/>
                        </a:moveTo>
                        <a:cubicBezTo>
                          <a:pt x="937" y="18"/>
                          <a:pt x="778" y="34"/>
                          <a:pt x="616" y="48"/>
                        </a:cubicBezTo>
                        <a:cubicBezTo>
                          <a:pt x="580" y="207"/>
                          <a:pt x="546" y="366"/>
                          <a:pt x="520" y="525"/>
                        </a:cubicBezTo>
                        <a:cubicBezTo>
                          <a:pt x="0" y="3677"/>
                          <a:pt x="1653" y="6810"/>
                          <a:pt x="2394" y="9853"/>
                        </a:cubicBezTo>
                        <a:cubicBezTo>
                          <a:pt x="3183" y="13105"/>
                          <a:pt x="2858" y="16542"/>
                          <a:pt x="3719" y="19767"/>
                        </a:cubicBezTo>
                        <a:cubicBezTo>
                          <a:pt x="3878" y="19758"/>
                          <a:pt x="4034" y="19747"/>
                          <a:pt x="4182" y="19738"/>
                        </a:cubicBezTo>
                        <a:cubicBezTo>
                          <a:pt x="3342" y="16668"/>
                          <a:pt x="3597" y="13396"/>
                          <a:pt x="2954" y="10273"/>
                        </a:cubicBezTo>
                        <a:cubicBezTo>
                          <a:pt x="2288" y="7061"/>
                          <a:pt x="381" y="3779"/>
                          <a:pt x="994" y="471"/>
                        </a:cubicBezTo>
                        <a:cubicBezTo>
                          <a:pt x="1023" y="316"/>
                          <a:pt x="1057" y="157"/>
                          <a:pt x="110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2" name="Google Shape;1062;p46"/>
                  <p:cNvSpPr/>
                  <p:nvPr/>
                </p:nvSpPr>
                <p:spPr>
                  <a:xfrm>
                    <a:off x="5236906" y="3733929"/>
                    <a:ext cx="255602" cy="1638966"/>
                  </a:xfrm>
                  <a:custGeom>
                    <a:rect b="b" l="l" r="r" t="t"/>
                    <a:pathLst>
                      <a:path extrusionOk="0" h="19897" w="3103">
                        <a:moveTo>
                          <a:pt x="463" y="0"/>
                        </a:moveTo>
                        <a:cubicBezTo>
                          <a:pt x="308" y="20"/>
                          <a:pt x="153" y="37"/>
                          <a:pt x="0" y="54"/>
                        </a:cubicBezTo>
                        <a:cubicBezTo>
                          <a:pt x="50" y="186"/>
                          <a:pt x="96" y="315"/>
                          <a:pt x="146" y="448"/>
                        </a:cubicBezTo>
                        <a:cubicBezTo>
                          <a:pt x="662" y="1895"/>
                          <a:pt x="1060" y="3378"/>
                          <a:pt x="1318" y="4895"/>
                        </a:cubicBezTo>
                        <a:cubicBezTo>
                          <a:pt x="1643" y="6803"/>
                          <a:pt x="1666" y="8693"/>
                          <a:pt x="1672" y="10621"/>
                        </a:cubicBezTo>
                        <a:cubicBezTo>
                          <a:pt x="1675" y="13740"/>
                          <a:pt x="2543" y="16793"/>
                          <a:pt x="2646" y="19896"/>
                        </a:cubicBezTo>
                        <a:cubicBezTo>
                          <a:pt x="2802" y="19886"/>
                          <a:pt x="2957" y="19876"/>
                          <a:pt x="3103" y="19869"/>
                        </a:cubicBezTo>
                        <a:cubicBezTo>
                          <a:pt x="3000" y="16681"/>
                          <a:pt x="2113" y="13538"/>
                          <a:pt x="2126" y="10332"/>
                        </a:cubicBezTo>
                        <a:cubicBezTo>
                          <a:pt x="2136" y="6902"/>
                          <a:pt x="1732" y="3610"/>
                          <a:pt x="603" y="385"/>
                        </a:cubicBezTo>
                        <a:cubicBezTo>
                          <a:pt x="556" y="256"/>
                          <a:pt x="510" y="130"/>
                          <a:pt x="4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3" name="Google Shape;1063;p46"/>
                  <p:cNvSpPr/>
                  <p:nvPr/>
                </p:nvSpPr>
                <p:spPr>
                  <a:xfrm>
                    <a:off x="4214504" y="4008393"/>
                    <a:ext cx="18946" cy="60873"/>
                  </a:xfrm>
                  <a:custGeom>
                    <a:rect b="b" l="l" r="r" t="t"/>
                    <a:pathLst>
                      <a:path extrusionOk="0" h="739" w="230">
                        <a:moveTo>
                          <a:pt x="115" y="1"/>
                        </a:moveTo>
                        <a:cubicBezTo>
                          <a:pt x="58" y="1"/>
                          <a:pt x="0" y="38"/>
                          <a:pt x="0" y="113"/>
                        </a:cubicBezTo>
                        <a:lnTo>
                          <a:pt x="0" y="630"/>
                        </a:lnTo>
                        <a:cubicBezTo>
                          <a:pt x="0" y="702"/>
                          <a:pt x="58" y="739"/>
                          <a:pt x="115" y="739"/>
                        </a:cubicBezTo>
                        <a:cubicBezTo>
                          <a:pt x="172" y="739"/>
                          <a:pt x="229" y="702"/>
                          <a:pt x="229" y="630"/>
                        </a:cubicBezTo>
                        <a:lnTo>
                          <a:pt x="229" y="113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4" name="Google Shape;1064;p46"/>
                  <p:cNvSpPr/>
                  <p:nvPr/>
                </p:nvSpPr>
                <p:spPr>
                  <a:xfrm>
                    <a:off x="4259314" y="4056087"/>
                    <a:ext cx="29654" cy="96293"/>
                  </a:xfrm>
                  <a:custGeom>
                    <a:rect b="b" l="l" r="r" t="t"/>
                    <a:pathLst>
                      <a:path extrusionOk="0" h="1169" w="360">
                        <a:moveTo>
                          <a:pt x="111" y="0"/>
                        </a:moveTo>
                        <a:cubicBezTo>
                          <a:pt x="55" y="0"/>
                          <a:pt x="0" y="37"/>
                          <a:pt x="3" y="110"/>
                        </a:cubicBezTo>
                        <a:cubicBezTo>
                          <a:pt x="20" y="441"/>
                          <a:pt x="63" y="766"/>
                          <a:pt x="126" y="1087"/>
                        </a:cubicBezTo>
                        <a:cubicBezTo>
                          <a:pt x="136" y="1144"/>
                          <a:pt x="177" y="1168"/>
                          <a:pt x="221" y="1168"/>
                        </a:cubicBezTo>
                        <a:cubicBezTo>
                          <a:pt x="287" y="1168"/>
                          <a:pt x="360" y="1113"/>
                          <a:pt x="344" y="1027"/>
                        </a:cubicBezTo>
                        <a:cubicBezTo>
                          <a:pt x="285" y="722"/>
                          <a:pt x="248" y="418"/>
                          <a:pt x="231" y="110"/>
                        </a:cubicBezTo>
                        <a:cubicBezTo>
                          <a:pt x="227" y="37"/>
                          <a:pt x="168" y="0"/>
                          <a:pt x="111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5" name="Google Shape;1065;p46"/>
                  <p:cNvSpPr/>
                  <p:nvPr/>
                </p:nvSpPr>
                <p:spPr>
                  <a:xfrm>
                    <a:off x="4546381" y="4758803"/>
                    <a:ext cx="26277" cy="70593"/>
                  </a:xfrm>
                  <a:custGeom>
                    <a:rect b="b" l="l" r="r" t="t"/>
                    <a:pathLst>
                      <a:path extrusionOk="0" h="857" w="319">
                        <a:moveTo>
                          <a:pt x="110" y="0"/>
                        </a:moveTo>
                        <a:cubicBezTo>
                          <a:pt x="53" y="0"/>
                          <a:pt x="0" y="37"/>
                          <a:pt x="9" y="109"/>
                        </a:cubicBezTo>
                        <a:cubicBezTo>
                          <a:pt x="35" y="321"/>
                          <a:pt x="58" y="533"/>
                          <a:pt x="81" y="748"/>
                        </a:cubicBezTo>
                        <a:cubicBezTo>
                          <a:pt x="90" y="820"/>
                          <a:pt x="152" y="856"/>
                          <a:pt x="209" y="856"/>
                        </a:cubicBezTo>
                        <a:cubicBezTo>
                          <a:pt x="266" y="856"/>
                          <a:pt x="318" y="821"/>
                          <a:pt x="310" y="748"/>
                        </a:cubicBezTo>
                        <a:cubicBezTo>
                          <a:pt x="287" y="533"/>
                          <a:pt x="260" y="321"/>
                          <a:pt x="237" y="109"/>
                        </a:cubicBezTo>
                        <a:cubicBezTo>
                          <a:pt x="229" y="37"/>
                          <a:pt x="167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6" name="Google Shape;1066;p46"/>
                  <p:cNvSpPr/>
                  <p:nvPr/>
                </p:nvSpPr>
                <p:spPr>
                  <a:xfrm>
                    <a:off x="4590038" y="4700566"/>
                    <a:ext cx="22570" cy="63592"/>
                  </a:xfrm>
                  <a:custGeom>
                    <a:rect b="b" l="l" r="r" t="t"/>
                    <a:pathLst>
                      <a:path extrusionOk="0" h="772" w="274">
                        <a:moveTo>
                          <a:pt x="141" y="1"/>
                        </a:moveTo>
                        <a:cubicBezTo>
                          <a:pt x="75" y="1"/>
                          <a:pt x="1" y="57"/>
                          <a:pt x="15" y="144"/>
                        </a:cubicBezTo>
                        <a:cubicBezTo>
                          <a:pt x="41" y="316"/>
                          <a:pt x="45" y="488"/>
                          <a:pt x="31" y="664"/>
                        </a:cubicBezTo>
                        <a:cubicBezTo>
                          <a:pt x="25" y="736"/>
                          <a:pt x="78" y="772"/>
                          <a:pt x="135" y="772"/>
                        </a:cubicBezTo>
                        <a:cubicBezTo>
                          <a:pt x="192" y="772"/>
                          <a:pt x="253" y="735"/>
                          <a:pt x="260" y="664"/>
                        </a:cubicBezTo>
                        <a:cubicBezTo>
                          <a:pt x="274" y="468"/>
                          <a:pt x="263" y="277"/>
                          <a:pt x="234" y="84"/>
                        </a:cubicBezTo>
                        <a:cubicBezTo>
                          <a:pt x="226" y="26"/>
                          <a:pt x="185" y="1"/>
                          <a:pt x="141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7" name="Google Shape;1067;p46"/>
                  <p:cNvSpPr/>
                  <p:nvPr/>
                </p:nvSpPr>
                <p:spPr>
                  <a:xfrm>
                    <a:off x="4615409" y="4768688"/>
                    <a:ext cx="21993" cy="65651"/>
                  </a:xfrm>
                  <a:custGeom>
                    <a:rect b="b" l="l" r="r" t="t"/>
                    <a:pathLst>
                      <a:path extrusionOk="0" h="797" w="267">
                        <a:moveTo>
                          <a:pt x="155" y="0"/>
                        </a:moveTo>
                        <a:cubicBezTo>
                          <a:pt x="99" y="0"/>
                          <a:pt x="40" y="37"/>
                          <a:pt x="35" y="112"/>
                        </a:cubicBezTo>
                        <a:cubicBezTo>
                          <a:pt x="25" y="304"/>
                          <a:pt x="15" y="495"/>
                          <a:pt x="5" y="688"/>
                        </a:cubicBezTo>
                        <a:cubicBezTo>
                          <a:pt x="0" y="761"/>
                          <a:pt x="55" y="797"/>
                          <a:pt x="111" y="797"/>
                        </a:cubicBezTo>
                        <a:cubicBezTo>
                          <a:pt x="168" y="797"/>
                          <a:pt x="227" y="761"/>
                          <a:pt x="230" y="688"/>
                        </a:cubicBezTo>
                        <a:cubicBezTo>
                          <a:pt x="244" y="495"/>
                          <a:pt x="253" y="304"/>
                          <a:pt x="264" y="112"/>
                        </a:cubicBezTo>
                        <a:cubicBezTo>
                          <a:pt x="267" y="37"/>
                          <a:pt x="212" y="0"/>
                          <a:pt x="1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8" name="Google Shape;1068;p46"/>
                  <p:cNvSpPr/>
                  <p:nvPr/>
                </p:nvSpPr>
                <p:spPr>
                  <a:xfrm>
                    <a:off x="4658160" y="4184175"/>
                    <a:ext cx="21911" cy="55849"/>
                  </a:xfrm>
                  <a:custGeom>
                    <a:rect b="b" l="l" r="r" t="t"/>
                    <a:pathLst>
                      <a:path extrusionOk="0" h="678" w="266">
                        <a:moveTo>
                          <a:pt x="155" y="1"/>
                        </a:moveTo>
                        <a:cubicBezTo>
                          <a:pt x="98" y="1"/>
                          <a:pt x="37" y="38"/>
                          <a:pt x="32" y="111"/>
                        </a:cubicBezTo>
                        <a:cubicBezTo>
                          <a:pt x="23" y="264"/>
                          <a:pt x="16" y="416"/>
                          <a:pt x="6" y="568"/>
                        </a:cubicBezTo>
                        <a:cubicBezTo>
                          <a:pt x="1" y="641"/>
                          <a:pt x="55" y="677"/>
                          <a:pt x="111" y="677"/>
                        </a:cubicBezTo>
                        <a:cubicBezTo>
                          <a:pt x="167" y="677"/>
                          <a:pt x="226" y="641"/>
                          <a:pt x="231" y="568"/>
                        </a:cubicBezTo>
                        <a:cubicBezTo>
                          <a:pt x="241" y="416"/>
                          <a:pt x="251" y="264"/>
                          <a:pt x="261" y="111"/>
                        </a:cubicBezTo>
                        <a:cubicBezTo>
                          <a:pt x="266" y="37"/>
                          <a:pt x="212" y="1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9" name="Google Shape;1069;p46"/>
                  <p:cNvSpPr/>
                  <p:nvPr/>
                </p:nvSpPr>
                <p:spPr>
                  <a:xfrm>
                    <a:off x="4683942" y="4199085"/>
                    <a:ext cx="23559" cy="53377"/>
                  </a:xfrm>
                  <a:custGeom>
                    <a:rect b="b" l="l" r="r" t="t"/>
                    <a:pathLst>
                      <a:path extrusionOk="0" h="648" w="286">
                        <a:moveTo>
                          <a:pt x="139" y="1"/>
                        </a:moveTo>
                        <a:cubicBezTo>
                          <a:pt x="72" y="1"/>
                          <a:pt x="1" y="57"/>
                          <a:pt x="21" y="142"/>
                        </a:cubicBezTo>
                        <a:cubicBezTo>
                          <a:pt x="48" y="274"/>
                          <a:pt x="57" y="404"/>
                          <a:pt x="51" y="536"/>
                        </a:cubicBezTo>
                        <a:cubicBezTo>
                          <a:pt x="47" y="611"/>
                          <a:pt x="102" y="648"/>
                          <a:pt x="158" y="648"/>
                        </a:cubicBezTo>
                        <a:cubicBezTo>
                          <a:pt x="215" y="648"/>
                          <a:pt x="274" y="611"/>
                          <a:pt x="279" y="536"/>
                        </a:cubicBezTo>
                        <a:cubicBezTo>
                          <a:pt x="286" y="384"/>
                          <a:pt x="272" y="231"/>
                          <a:pt x="239" y="83"/>
                        </a:cubicBezTo>
                        <a:cubicBezTo>
                          <a:pt x="226" y="26"/>
                          <a:pt x="183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0" name="Google Shape;1070;p46"/>
                  <p:cNvSpPr/>
                  <p:nvPr/>
                </p:nvSpPr>
                <p:spPr>
                  <a:xfrm>
                    <a:off x="5148850" y="3960453"/>
                    <a:ext cx="29654" cy="84020"/>
                  </a:xfrm>
                  <a:custGeom>
                    <a:rect b="b" l="l" r="r" t="t"/>
                    <a:pathLst>
                      <a:path extrusionOk="0" h="1020" w="360">
                        <a:moveTo>
                          <a:pt x="142" y="1"/>
                        </a:moveTo>
                        <a:cubicBezTo>
                          <a:pt x="75" y="1"/>
                          <a:pt x="1" y="57"/>
                          <a:pt x="13" y="145"/>
                        </a:cubicBezTo>
                        <a:cubicBezTo>
                          <a:pt x="53" y="410"/>
                          <a:pt x="89" y="671"/>
                          <a:pt x="129" y="937"/>
                        </a:cubicBezTo>
                        <a:cubicBezTo>
                          <a:pt x="137" y="994"/>
                          <a:pt x="176" y="1019"/>
                          <a:pt x="220" y="1019"/>
                        </a:cubicBezTo>
                        <a:cubicBezTo>
                          <a:pt x="285" y="1019"/>
                          <a:pt x="359" y="963"/>
                          <a:pt x="347" y="877"/>
                        </a:cubicBezTo>
                        <a:cubicBezTo>
                          <a:pt x="311" y="611"/>
                          <a:pt x="271" y="347"/>
                          <a:pt x="235" y="82"/>
                        </a:cubicBezTo>
                        <a:cubicBezTo>
                          <a:pt x="225" y="26"/>
                          <a:pt x="185" y="1"/>
                          <a:pt x="142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1" name="Google Shape;1071;p46"/>
                  <p:cNvSpPr/>
                  <p:nvPr/>
                </p:nvSpPr>
                <p:spPr>
                  <a:xfrm>
                    <a:off x="5189130" y="3998426"/>
                    <a:ext cx="18863" cy="73394"/>
                  </a:xfrm>
                  <a:custGeom>
                    <a:rect b="b" l="l" r="r" t="t"/>
                    <a:pathLst>
                      <a:path extrusionOk="0" h="891" w="229">
                        <a:moveTo>
                          <a:pt x="114" y="0"/>
                        </a:moveTo>
                        <a:cubicBezTo>
                          <a:pt x="57" y="0"/>
                          <a:pt x="1" y="37"/>
                          <a:pt x="1" y="111"/>
                        </a:cubicBezTo>
                        <a:lnTo>
                          <a:pt x="1" y="780"/>
                        </a:lnTo>
                        <a:cubicBezTo>
                          <a:pt x="1" y="853"/>
                          <a:pt x="59" y="890"/>
                          <a:pt x="116" y="890"/>
                        </a:cubicBezTo>
                        <a:cubicBezTo>
                          <a:pt x="173" y="890"/>
                          <a:pt x="229" y="854"/>
                          <a:pt x="229" y="780"/>
                        </a:cubicBezTo>
                        <a:lnTo>
                          <a:pt x="229" y="111"/>
                        </a:lnTo>
                        <a:cubicBezTo>
                          <a:pt x="229" y="38"/>
                          <a:pt x="171" y="0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2" name="Google Shape;1072;p46"/>
                  <p:cNvSpPr/>
                  <p:nvPr/>
                </p:nvSpPr>
                <p:spPr>
                  <a:xfrm>
                    <a:off x="5214913" y="3908064"/>
                    <a:ext cx="26606" cy="36079"/>
                  </a:xfrm>
                  <a:custGeom>
                    <a:rect b="b" l="l" r="r" t="t"/>
                    <a:pathLst>
                      <a:path extrusionOk="0" h="438" w="323">
                        <a:moveTo>
                          <a:pt x="139" y="1"/>
                        </a:moveTo>
                        <a:cubicBezTo>
                          <a:pt x="70" y="1"/>
                          <a:pt x="0" y="57"/>
                          <a:pt x="22" y="142"/>
                        </a:cubicBezTo>
                        <a:cubicBezTo>
                          <a:pt x="42" y="214"/>
                          <a:pt x="62" y="284"/>
                          <a:pt x="82" y="357"/>
                        </a:cubicBezTo>
                        <a:cubicBezTo>
                          <a:pt x="96" y="414"/>
                          <a:pt x="139" y="438"/>
                          <a:pt x="184" y="438"/>
                        </a:cubicBezTo>
                        <a:cubicBezTo>
                          <a:pt x="252" y="438"/>
                          <a:pt x="323" y="382"/>
                          <a:pt x="301" y="298"/>
                        </a:cubicBezTo>
                        <a:cubicBezTo>
                          <a:pt x="281" y="225"/>
                          <a:pt x="261" y="151"/>
                          <a:pt x="244" y="82"/>
                        </a:cubicBezTo>
                        <a:cubicBezTo>
                          <a:pt x="228" y="26"/>
                          <a:pt x="184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3" name="Google Shape;1073;p46"/>
                  <p:cNvSpPr/>
                  <p:nvPr/>
                </p:nvSpPr>
                <p:spPr>
                  <a:xfrm>
                    <a:off x="5001487" y="4427420"/>
                    <a:ext cx="32208" cy="91104"/>
                  </a:xfrm>
                  <a:custGeom>
                    <a:rect b="b" l="l" r="r" t="t"/>
                    <a:pathLst>
                      <a:path extrusionOk="0" h="1106" w="391">
                        <a:moveTo>
                          <a:pt x="115" y="0"/>
                        </a:moveTo>
                        <a:cubicBezTo>
                          <a:pt x="57" y="0"/>
                          <a:pt x="0" y="38"/>
                          <a:pt x="0" y="112"/>
                        </a:cubicBezTo>
                        <a:cubicBezTo>
                          <a:pt x="3" y="423"/>
                          <a:pt x="50" y="728"/>
                          <a:pt x="146" y="1026"/>
                        </a:cubicBezTo>
                        <a:cubicBezTo>
                          <a:pt x="163" y="1082"/>
                          <a:pt x="208" y="1105"/>
                          <a:pt x="253" y="1105"/>
                        </a:cubicBezTo>
                        <a:cubicBezTo>
                          <a:pt x="322" y="1105"/>
                          <a:pt x="391" y="1051"/>
                          <a:pt x="365" y="967"/>
                        </a:cubicBezTo>
                        <a:cubicBezTo>
                          <a:pt x="275" y="689"/>
                          <a:pt x="232" y="403"/>
                          <a:pt x="229" y="112"/>
                        </a:cubicBezTo>
                        <a:cubicBezTo>
                          <a:pt x="229" y="38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4" name="Google Shape;1074;p46"/>
                  <p:cNvSpPr/>
                  <p:nvPr/>
                </p:nvSpPr>
                <p:spPr>
                  <a:xfrm>
                    <a:off x="5047533" y="4445048"/>
                    <a:ext cx="29572" cy="83443"/>
                  </a:xfrm>
                  <a:custGeom>
                    <a:rect b="b" l="l" r="r" t="t"/>
                    <a:pathLst>
                      <a:path extrusionOk="0" h="1013" w="359">
                        <a:moveTo>
                          <a:pt x="136" y="1"/>
                        </a:moveTo>
                        <a:cubicBezTo>
                          <a:pt x="80" y="1"/>
                          <a:pt x="21" y="37"/>
                          <a:pt x="17" y="110"/>
                        </a:cubicBezTo>
                        <a:cubicBezTo>
                          <a:pt x="1" y="388"/>
                          <a:pt x="34" y="663"/>
                          <a:pt x="114" y="932"/>
                        </a:cubicBezTo>
                        <a:cubicBezTo>
                          <a:pt x="129" y="988"/>
                          <a:pt x="174" y="1012"/>
                          <a:pt x="219" y="1012"/>
                        </a:cubicBezTo>
                        <a:cubicBezTo>
                          <a:pt x="287" y="1012"/>
                          <a:pt x="358" y="956"/>
                          <a:pt x="332" y="872"/>
                        </a:cubicBezTo>
                        <a:cubicBezTo>
                          <a:pt x="259" y="620"/>
                          <a:pt x="230" y="371"/>
                          <a:pt x="243" y="110"/>
                        </a:cubicBezTo>
                        <a:cubicBezTo>
                          <a:pt x="248" y="37"/>
                          <a:pt x="193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5" name="Google Shape;1075;p46"/>
                  <p:cNvSpPr/>
                  <p:nvPr/>
                </p:nvSpPr>
                <p:spPr>
                  <a:xfrm>
                    <a:off x="5058735" y="4342247"/>
                    <a:ext cx="18946" cy="55684"/>
                  </a:xfrm>
                  <a:custGeom>
                    <a:rect b="b" l="l" r="r" t="t"/>
                    <a:pathLst>
                      <a:path extrusionOk="0" h="676" w="230">
                        <a:moveTo>
                          <a:pt x="115" y="0"/>
                        </a:moveTo>
                        <a:cubicBezTo>
                          <a:pt x="58" y="0"/>
                          <a:pt x="1" y="36"/>
                          <a:pt x="1" y="109"/>
                        </a:cubicBezTo>
                        <a:lnTo>
                          <a:pt x="1" y="566"/>
                        </a:lnTo>
                        <a:cubicBezTo>
                          <a:pt x="1" y="639"/>
                          <a:pt x="58" y="676"/>
                          <a:pt x="115" y="676"/>
                        </a:cubicBezTo>
                        <a:cubicBezTo>
                          <a:pt x="172" y="676"/>
                          <a:pt x="229" y="639"/>
                          <a:pt x="229" y="566"/>
                        </a:cubicBezTo>
                        <a:lnTo>
                          <a:pt x="229" y="109"/>
                        </a:lnTo>
                        <a:cubicBezTo>
                          <a:pt x="229" y="36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6" name="Google Shape;1076;p46"/>
                  <p:cNvSpPr/>
                  <p:nvPr/>
                </p:nvSpPr>
                <p:spPr>
                  <a:xfrm>
                    <a:off x="3840288" y="4718606"/>
                    <a:ext cx="23229" cy="85750"/>
                  </a:xfrm>
                  <a:custGeom>
                    <a:rect b="b" l="l" r="r" t="t"/>
                    <a:pathLst>
                      <a:path extrusionOk="0" h="1041" w="282">
                        <a:moveTo>
                          <a:pt x="109" y="1"/>
                        </a:moveTo>
                        <a:cubicBezTo>
                          <a:pt x="53" y="1"/>
                          <a:pt x="0" y="37"/>
                          <a:pt x="10" y="110"/>
                        </a:cubicBezTo>
                        <a:cubicBezTo>
                          <a:pt x="44" y="382"/>
                          <a:pt x="53" y="657"/>
                          <a:pt x="40" y="932"/>
                        </a:cubicBezTo>
                        <a:cubicBezTo>
                          <a:pt x="35" y="1005"/>
                          <a:pt x="90" y="1041"/>
                          <a:pt x="147" y="1041"/>
                        </a:cubicBezTo>
                        <a:cubicBezTo>
                          <a:pt x="203" y="1041"/>
                          <a:pt x="262" y="1005"/>
                          <a:pt x="265" y="932"/>
                        </a:cubicBezTo>
                        <a:cubicBezTo>
                          <a:pt x="282" y="657"/>
                          <a:pt x="272" y="382"/>
                          <a:pt x="236" y="110"/>
                        </a:cubicBezTo>
                        <a:cubicBezTo>
                          <a:pt x="228" y="37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7" name="Google Shape;1077;p46"/>
                  <p:cNvSpPr/>
                  <p:nvPr/>
                </p:nvSpPr>
                <p:spPr>
                  <a:xfrm>
                    <a:off x="3880897" y="4670500"/>
                    <a:ext cx="22735" cy="66063"/>
                  </a:xfrm>
                  <a:custGeom>
                    <a:rect b="b" l="l" r="r" t="t"/>
                    <a:pathLst>
                      <a:path extrusionOk="0" h="802" w="276">
                        <a:moveTo>
                          <a:pt x="139" y="0"/>
                        </a:moveTo>
                        <a:cubicBezTo>
                          <a:pt x="74" y="0"/>
                          <a:pt x="0" y="57"/>
                          <a:pt x="14" y="145"/>
                        </a:cubicBezTo>
                        <a:cubicBezTo>
                          <a:pt x="41" y="327"/>
                          <a:pt x="47" y="509"/>
                          <a:pt x="34" y="691"/>
                        </a:cubicBezTo>
                        <a:cubicBezTo>
                          <a:pt x="29" y="765"/>
                          <a:pt x="82" y="802"/>
                          <a:pt x="139" y="802"/>
                        </a:cubicBezTo>
                        <a:cubicBezTo>
                          <a:pt x="196" y="802"/>
                          <a:pt x="256" y="764"/>
                          <a:pt x="263" y="691"/>
                        </a:cubicBezTo>
                        <a:cubicBezTo>
                          <a:pt x="275" y="489"/>
                          <a:pt x="266" y="287"/>
                          <a:pt x="232" y="82"/>
                        </a:cubicBezTo>
                        <a:cubicBezTo>
                          <a:pt x="223" y="25"/>
                          <a:pt x="18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8" name="Google Shape;1078;p46"/>
                  <p:cNvSpPr/>
                  <p:nvPr/>
                </p:nvSpPr>
                <p:spPr>
                  <a:xfrm>
                    <a:off x="3580568" y="4359710"/>
                    <a:ext cx="18946" cy="70923"/>
                  </a:xfrm>
                  <a:custGeom>
                    <a:rect b="b" l="l" r="r" t="t"/>
                    <a:pathLst>
                      <a:path extrusionOk="0" h="861" w="230">
                        <a:moveTo>
                          <a:pt x="115" y="0"/>
                        </a:moveTo>
                        <a:cubicBezTo>
                          <a:pt x="58" y="0"/>
                          <a:pt x="1" y="37"/>
                          <a:pt x="1" y="109"/>
                        </a:cubicBezTo>
                        <a:lnTo>
                          <a:pt x="1" y="748"/>
                        </a:lnTo>
                        <a:cubicBezTo>
                          <a:pt x="1" y="823"/>
                          <a:pt x="58" y="860"/>
                          <a:pt x="115" y="860"/>
                        </a:cubicBezTo>
                        <a:cubicBezTo>
                          <a:pt x="173" y="860"/>
                          <a:pt x="230" y="823"/>
                          <a:pt x="230" y="748"/>
                        </a:cubicBezTo>
                        <a:lnTo>
                          <a:pt x="230" y="109"/>
                        </a:lnTo>
                        <a:cubicBezTo>
                          <a:pt x="230" y="37"/>
                          <a:pt x="173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9" name="Google Shape;1079;p46"/>
                  <p:cNvSpPr/>
                  <p:nvPr/>
                </p:nvSpPr>
                <p:spPr>
                  <a:xfrm>
                    <a:off x="3628097" y="4369760"/>
                    <a:ext cx="18863" cy="68287"/>
                  </a:xfrm>
                  <a:custGeom>
                    <a:rect b="b" l="l" r="r" t="t"/>
                    <a:pathLst>
                      <a:path extrusionOk="0" h="829" w="229">
                        <a:moveTo>
                          <a:pt x="115" y="1"/>
                        </a:moveTo>
                        <a:cubicBezTo>
                          <a:pt x="57" y="1"/>
                          <a:pt x="0" y="37"/>
                          <a:pt x="0" y="110"/>
                        </a:cubicBezTo>
                        <a:lnTo>
                          <a:pt x="0" y="719"/>
                        </a:lnTo>
                        <a:cubicBezTo>
                          <a:pt x="0" y="792"/>
                          <a:pt x="57" y="828"/>
                          <a:pt x="115" y="828"/>
                        </a:cubicBezTo>
                        <a:cubicBezTo>
                          <a:pt x="172" y="828"/>
                          <a:pt x="229" y="792"/>
                          <a:pt x="229" y="719"/>
                        </a:cubicBezTo>
                        <a:lnTo>
                          <a:pt x="229" y="110"/>
                        </a:lnTo>
                        <a:cubicBezTo>
                          <a:pt x="229" y="37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0" name="Google Shape;1080;p46"/>
                  <p:cNvSpPr/>
                  <p:nvPr/>
                </p:nvSpPr>
                <p:spPr>
                  <a:xfrm>
                    <a:off x="3640618" y="4289365"/>
                    <a:ext cx="18863" cy="65980"/>
                  </a:xfrm>
                  <a:custGeom>
                    <a:rect b="b" l="l" r="r" t="t"/>
                    <a:pathLst>
                      <a:path extrusionOk="0" h="801" w="229">
                        <a:moveTo>
                          <a:pt x="115" y="1"/>
                        </a:moveTo>
                        <a:cubicBezTo>
                          <a:pt x="58" y="1"/>
                          <a:pt x="1" y="38"/>
                          <a:pt x="1" y="112"/>
                        </a:cubicBezTo>
                        <a:lnTo>
                          <a:pt x="1" y="688"/>
                        </a:lnTo>
                        <a:cubicBezTo>
                          <a:pt x="1" y="763"/>
                          <a:pt x="58" y="800"/>
                          <a:pt x="115" y="800"/>
                        </a:cubicBezTo>
                        <a:cubicBezTo>
                          <a:pt x="172" y="800"/>
                          <a:pt x="229" y="763"/>
                          <a:pt x="229" y="688"/>
                        </a:cubicBezTo>
                        <a:lnTo>
                          <a:pt x="229" y="112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1" name="Google Shape;1081;p46"/>
                  <p:cNvSpPr/>
                  <p:nvPr/>
                </p:nvSpPr>
                <p:spPr>
                  <a:xfrm>
                    <a:off x="4078178" y="4997023"/>
                    <a:ext cx="42422" cy="98106"/>
                  </a:xfrm>
                  <a:custGeom>
                    <a:rect b="b" l="l" r="r" t="t"/>
                    <a:pathLst>
                      <a:path extrusionOk="0" h="1191" w="515">
                        <a:moveTo>
                          <a:pt x="109" y="1"/>
                        </a:moveTo>
                        <a:cubicBezTo>
                          <a:pt x="52" y="1"/>
                          <a:pt x="0" y="37"/>
                          <a:pt x="6" y="112"/>
                        </a:cubicBezTo>
                        <a:cubicBezTo>
                          <a:pt x="43" y="459"/>
                          <a:pt x="122" y="790"/>
                          <a:pt x="258" y="1115"/>
                        </a:cubicBezTo>
                        <a:cubicBezTo>
                          <a:pt x="281" y="1167"/>
                          <a:pt x="329" y="1190"/>
                          <a:pt x="376" y="1190"/>
                        </a:cubicBezTo>
                        <a:cubicBezTo>
                          <a:pt x="447" y="1190"/>
                          <a:pt x="514" y="1137"/>
                          <a:pt x="480" y="1055"/>
                        </a:cubicBezTo>
                        <a:cubicBezTo>
                          <a:pt x="351" y="751"/>
                          <a:pt x="269" y="436"/>
                          <a:pt x="235" y="112"/>
                        </a:cubicBezTo>
                        <a:cubicBezTo>
                          <a:pt x="227" y="38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2" name="Google Shape;1082;p46"/>
                  <p:cNvSpPr/>
                  <p:nvPr/>
                </p:nvSpPr>
                <p:spPr>
                  <a:xfrm>
                    <a:off x="4117387" y="4981867"/>
                    <a:ext cx="28419" cy="68699"/>
                  </a:xfrm>
                  <a:custGeom>
                    <a:rect b="b" l="l" r="r" t="t"/>
                    <a:pathLst>
                      <a:path extrusionOk="0" h="834" w="345">
                        <a:moveTo>
                          <a:pt x="140" y="1"/>
                        </a:moveTo>
                        <a:cubicBezTo>
                          <a:pt x="74" y="1"/>
                          <a:pt x="0" y="58"/>
                          <a:pt x="14" y="143"/>
                        </a:cubicBezTo>
                        <a:cubicBezTo>
                          <a:pt x="47" y="345"/>
                          <a:pt x="80" y="547"/>
                          <a:pt x="111" y="753"/>
                        </a:cubicBezTo>
                        <a:cubicBezTo>
                          <a:pt x="120" y="809"/>
                          <a:pt x="160" y="834"/>
                          <a:pt x="203" y="834"/>
                        </a:cubicBezTo>
                        <a:cubicBezTo>
                          <a:pt x="270" y="834"/>
                          <a:pt x="344" y="777"/>
                          <a:pt x="332" y="689"/>
                        </a:cubicBezTo>
                        <a:cubicBezTo>
                          <a:pt x="299" y="487"/>
                          <a:pt x="265" y="285"/>
                          <a:pt x="233" y="84"/>
                        </a:cubicBezTo>
                        <a:cubicBezTo>
                          <a:pt x="224" y="26"/>
                          <a:pt x="184" y="1"/>
                          <a:pt x="1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3" name="Google Shape;1083;p46"/>
                  <p:cNvSpPr/>
                  <p:nvPr/>
                </p:nvSpPr>
                <p:spPr>
                  <a:xfrm>
                    <a:off x="5324138" y="3544721"/>
                    <a:ext cx="1151979" cy="3120270"/>
                  </a:xfrm>
                  <a:custGeom>
                    <a:rect b="b" l="l" r="r" t="t"/>
                    <a:pathLst>
                      <a:path extrusionOk="0" h="37880" w="13985">
                        <a:moveTo>
                          <a:pt x="7192" y="0"/>
                        </a:moveTo>
                        <a:cubicBezTo>
                          <a:pt x="4298" y="0"/>
                          <a:pt x="1152" y="1415"/>
                          <a:pt x="196" y="1914"/>
                        </a:cubicBezTo>
                        <a:cubicBezTo>
                          <a:pt x="1" y="2016"/>
                          <a:pt x="104" y="2255"/>
                          <a:pt x="104" y="2255"/>
                        </a:cubicBezTo>
                        <a:cubicBezTo>
                          <a:pt x="616" y="2390"/>
                          <a:pt x="1047" y="2609"/>
                          <a:pt x="1408" y="2907"/>
                        </a:cubicBezTo>
                        <a:cubicBezTo>
                          <a:pt x="1478" y="2960"/>
                          <a:pt x="1547" y="3020"/>
                          <a:pt x="1614" y="3086"/>
                        </a:cubicBezTo>
                        <a:cubicBezTo>
                          <a:pt x="1789" y="3258"/>
                          <a:pt x="1948" y="3450"/>
                          <a:pt x="2084" y="3662"/>
                        </a:cubicBezTo>
                        <a:cubicBezTo>
                          <a:pt x="2126" y="3728"/>
                          <a:pt x="2170" y="3795"/>
                          <a:pt x="2210" y="3867"/>
                        </a:cubicBezTo>
                        <a:cubicBezTo>
                          <a:pt x="2355" y="4122"/>
                          <a:pt x="2478" y="4400"/>
                          <a:pt x="2580" y="4705"/>
                        </a:cubicBezTo>
                        <a:cubicBezTo>
                          <a:pt x="2607" y="4778"/>
                          <a:pt x="2630" y="4851"/>
                          <a:pt x="2650" y="4923"/>
                        </a:cubicBezTo>
                        <a:cubicBezTo>
                          <a:pt x="2739" y="5225"/>
                          <a:pt x="2812" y="5546"/>
                          <a:pt x="2866" y="5887"/>
                        </a:cubicBezTo>
                        <a:cubicBezTo>
                          <a:pt x="2875" y="5960"/>
                          <a:pt x="2889" y="6036"/>
                          <a:pt x="2898" y="6112"/>
                        </a:cubicBezTo>
                        <a:cubicBezTo>
                          <a:pt x="2955" y="6526"/>
                          <a:pt x="2985" y="6963"/>
                          <a:pt x="3001" y="7424"/>
                        </a:cubicBezTo>
                        <a:cubicBezTo>
                          <a:pt x="3001" y="7500"/>
                          <a:pt x="3005" y="7576"/>
                          <a:pt x="3005" y="7656"/>
                        </a:cubicBezTo>
                        <a:cubicBezTo>
                          <a:pt x="3011" y="8073"/>
                          <a:pt x="3001" y="8510"/>
                          <a:pt x="2981" y="8964"/>
                        </a:cubicBezTo>
                        <a:cubicBezTo>
                          <a:pt x="2978" y="9040"/>
                          <a:pt x="2974" y="9116"/>
                          <a:pt x="2968" y="9195"/>
                        </a:cubicBezTo>
                        <a:cubicBezTo>
                          <a:pt x="2948" y="9553"/>
                          <a:pt x="2921" y="9921"/>
                          <a:pt x="2889" y="10298"/>
                        </a:cubicBezTo>
                        <a:cubicBezTo>
                          <a:pt x="2878" y="10375"/>
                          <a:pt x="2872" y="10454"/>
                          <a:pt x="2866" y="10533"/>
                        </a:cubicBezTo>
                        <a:cubicBezTo>
                          <a:pt x="2812" y="11070"/>
                          <a:pt x="2750" y="11619"/>
                          <a:pt x="2676" y="12186"/>
                        </a:cubicBezTo>
                        <a:cubicBezTo>
                          <a:pt x="2667" y="12265"/>
                          <a:pt x="2653" y="12345"/>
                          <a:pt x="2643" y="12424"/>
                        </a:cubicBezTo>
                        <a:cubicBezTo>
                          <a:pt x="2560" y="13066"/>
                          <a:pt x="2464" y="13719"/>
                          <a:pt x="2362" y="14388"/>
                        </a:cubicBezTo>
                        <a:cubicBezTo>
                          <a:pt x="2349" y="14468"/>
                          <a:pt x="2339" y="14547"/>
                          <a:pt x="2325" y="14630"/>
                        </a:cubicBezTo>
                        <a:lnTo>
                          <a:pt x="2325" y="14633"/>
                        </a:lnTo>
                        <a:cubicBezTo>
                          <a:pt x="2223" y="15299"/>
                          <a:pt x="2114" y="15970"/>
                          <a:pt x="2007" y="16653"/>
                        </a:cubicBezTo>
                        <a:cubicBezTo>
                          <a:pt x="1995" y="16733"/>
                          <a:pt x="1981" y="16812"/>
                          <a:pt x="1968" y="16892"/>
                        </a:cubicBezTo>
                        <a:cubicBezTo>
                          <a:pt x="1882" y="17451"/>
                          <a:pt x="1793" y="18014"/>
                          <a:pt x="1706" y="18580"/>
                        </a:cubicBezTo>
                        <a:cubicBezTo>
                          <a:pt x="1693" y="18660"/>
                          <a:pt x="1680" y="18739"/>
                          <a:pt x="1670" y="18822"/>
                        </a:cubicBezTo>
                        <a:cubicBezTo>
                          <a:pt x="1607" y="19233"/>
                          <a:pt x="1547" y="19643"/>
                          <a:pt x="1491" y="20054"/>
                        </a:cubicBezTo>
                        <a:cubicBezTo>
                          <a:pt x="1438" y="20421"/>
                          <a:pt x="1402" y="20795"/>
                          <a:pt x="1379" y="21170"/>
                        </a:cubicBezTo>
                        <a:cubicBezTo>
                          <a:pt x="1371" y="21246"/>
                          <a:pt x="1368" y="21325"/>
                          <a:pt x="1365" y="21408"/>
                        </a:cubicBezTo>
                        <a:cubicBezTo>
                          <a:pt x="1339" y="21978"/>
                          <a:pt x="1342" y="22551"/>
                          <a:pt x="1375" y="23123"/>
                        </a:cubicBezTo>
                        <a:cubicBezTo>
                          <a:pt x="1379" y="23200"/>
                          <a:pt x="1382" y="23279"/>
                          <a:pt x="1388" y="23358"/>
                        </a:cubicBezTo>
                        <a:cubicBezTo>
                          <a:pt x="1438" y="24121"/>
                          <a:pt x="1534" y="24885"/>
                          <a:pt x="1666" y="25640"/>
                        </a:cubicBezTo>
                        <a:cubicBezTo>
                          <a:pt x="1677" y="25717"/>
                          <a:pt x="1693" y="25790"/>
                          <a:pt x="1706" y="25865"/>
                        </a:cubicBezTo>
                        <a:cubicBezTo>
                          <a:pt x="1819" y="26485"/>
                          <a:pt x="1958" y="27097"/>
                          <a:pt x="2114" y="27700"/>
                        </a:cubicBezTo>
                        <a:cubicBezTo>
                          <a:pt x="2130" y="27773"/>
                          <a:pt x="2150" y="27846"/>
                          <a:pt x="2170" y="27922"/>
                        </a:cubicBezTo>
                        <a:cubicBezTo>
                          <a:pt x="2305" y="28435"/>
                          <a:pt x="2455" y="28938"/>
                          <a:pt x="2610" y="29432"/>
                        </a:cubicBezTo>
                        <a:cubicBezTo>
                          <a:pt x="2637" y="29505"/>
                          <a:pt x="2657" y="29577"/>
                          <a:pt x="2680" y="29651"/>
                        </a:cubicBezTo>
                        <a:cubicBezTo>
                          <a:pt x="2998" y="30618"/>
                          <a:pt x="3346" y="31538"/>
                          <a:pt x="3700" y="32392"/>
                        </a:cubicBezTo>
                        <a:cubicBezTo>
                          <a:pt x="3726" y="32462"/>
                          <a:pt x="3760" y="32532"/>
                          <a:pt x="3786" y="32605"/>
                        </a:cubicBezTo>
                        <a:cubicBezTo>
                          <a:pt x="3974" y="33051"/>
                          <a:pt x="4163" y="33479"/>
                          <a:pt x="4352" y="33883"/>
                        </a:cubicBezTo>
                        <a:cubicBezTo>
                          <a:pt x="4382" y="33952"/>
                          <a:pt x="4415" y="34022"/>
                          <a:pt x="4448" y="34091"/>
                        </a:cubicBezTo>
                        <a:cubicBezTo>
                          <a:pt x="4760" y="34763"/>
                          <a:pt x="5061" y="35362"/>
                          <a:pt x="5333" y="35879"/>
                        </a:cubicBezTo>
                        <a:cubicBezTo>
                          <a:pt x="5369" y="35949"/>
                          <a:pt x="5405" y="36018"/>
                          <a:pt x="5441" y="36088"/>
                        </a:cubicBezTo>
                        <a:cubicBezTo>
                          <a:pt x="6041" y="37214"/>
                          <a:pt x="6462" y="37879"/>
                          <a:pt x="6462" y="37879"/>
                        </a:cubicBezTo>
                        <a:lnTo>
                          <a:pt x="6968" y="37760"/>
                        </a:lnTo>
                        <a:lnTo>
                          <a:pt x="13985" y="36131"/>
                        </a:lnTo>
                        <a:cubicBezTo>
                          <a:pt x="13985" y="36131"/>
                          <a:pt x="13661" y="35489"/>
                          <a:pt x="13174" y="34349"/>
                        </a:cubicBezTo>
                        <a:cubicBezTo>
                          <a:pt x="13144" y="34280"/>
                          <a:pt x="13114" y="34210"/>
                          <a:pt x="13085" y="34138"/>
                        </a:cubicBezTo>
                        <a:cubicBezTo>
                          <a:pt x="12816" y="33502"/>
                          <a:pt x="12502" y="32724"/>
                          <a:pt x="12171" y="31833"/>
                        </a:cubicBezTo>
                        <a:cubicBezTo>
                          <a:pt x="12148" y="31760"/>
                          <a:pt x="12121" y="31687"/>
                          <a:pt x="12094" y="31618"/>
                        </a:cubicBezTo>
                        <a:cubicBezTo>
                          <a:pt x="11926" y="31154"/>
                          <a:pt x="11750" y="30664"/>
                          <a:pt x="11575" y="30147"/>
                        </a:cubicBezTo>
                        <a:cubicBezTo>
                          <a:pt x="11551" y="30074"/>
                          <a:pt x="11528" y="30005"/>
                          <a:pt x="11501" y="29932"/>
                        </a:cubicBezTo>
                        <a:cubicBezTo>
                          <a:pt x="11237" y="29134"/>
                          <a:pt x="10968" y="28273"/>
                          <a:pt x="10710" y="27366"/>
                        </a:cubicBezTo>
                        <a:cubicBezTo>
                          <a:pt x="10690" y="27293"/>
                          <a:pt x="10670" y="27220"/>
                          <a:pt x="10647" y="27147"/>
                        </a:cubicBezTo>
                        <a:cubicBezTo>
                          <a:pt x="10511" y="26654"/>
                          <a:pt x="10376" y="26150"/>
                          <a:pt x="10246" y="25631"/>
                        </a:cubicBezTo>
                        <a:cubicBezTo>
                          <a:pt x="10227" y="25558"/>
                          <a:pt x="10210" y="25484"/>
                          <a:pt x="10190" y="25408"/>
                        </a:cubicBezTo>
                        <a:cubicBezTo>
                          <a:pt x="10022" y="24729"/>
                          <a:pt x="9863" y="24028"/>
                          <a:pt x="9713" y="23309"/>
                        </a:cubicBezTo>
                        <a:cubicBezTo>
                          <a:pt x="9697" y="23233"/>
                          <a:pt x="9684" y="23160"/>
                          <a:pt x="9667" y="23083"/>
                        </a:cubicBezTo>
                        <a:cubicBezTo>
                          <a:pt x="9664" y="23060"/>
                          <a:pt x="9657" y="23037"/>
                          <a:pt x="9654" y="23014"/>
                        </a:cubicBezTo>
                        <a:cubicBezTo>
                          <a:pt x="9531" y="22395"/>
                          <a:pt x="9458" y="21752"/>
                          <a:pt x="9429" y="21087"/>
                        </a:cubicBezTo>
                        <a:cubicBezTo>
                          <a:pt x="9422" y="21008"/>
                          <a:pt x="9418" y="20931"/>
                          <a:pt x="9418" y="20852"/>
                        </a:cubicBezTo>
                        <a:cubicBezTo>
                          <a:pt x="9402" y="20415"/>
                          <a:pt x="9409" y="19971"/>
                          <a:pt x="9426" y="19514"/>
                        </a:cubicBezTo>
                        <a:cubicBezTo>
                          <a:pt x="9429" y="19438"/>
                          <a:pt x="9432" y="19362"/>
                          <a:pt x="9435" y="19282"/>
                        </a:cubicBezTo>
                        <a:cubicBezTo>
                          <a:pt x="9468" y="18643"/>
                          <a:pt x="9528" y="17991"/>
                          <a:pt x="9611" y="17332"/>
                        </a:cubicBezTo>
                        <a:cubicBezTo>
                          <a:pt x="9617" y="17256"/>
                          <a:pt x="9627" y="17179"/>
                          <a:pt x="9637" y="17100"/>
                        </a:cubicBezTo>
                        <a:cubicBezTo>
                          <a:pt x="9713" y="16534"/>
                          <a:pt x="9800" y="15964"/>
                          <a:pt x="9899" y="15391"/>
                        </a:cubicBezTo>
                        <a:lnTo>
                          <a:pt x="9899" y="15388"/>
                        </a:lnTo>
                        <a:cubicBezTo>
                          <a:pt x="9912" y="15308"/>
                          <a:pt x="9925" y="15229"/>
                          <a:pt x="9939" y="15153"/>
                        </a:cubicBezTo>
                        <a:cubicBezTo>
                          <a:pt x="10064" y="14434"/>
                          <a:pt x="10207" y="13716"/>
                          <a:pt x="10352" y="13004"/>
                        </a:cubicBezTo>
                        <a:cubicBezTo>
                          <a:pt x="10369" y="12924"/>
                          <a:pt x="10386" y="12848"/>
                          <a:pt x="10402" y="12768"/>
                        </a:cubicBezTo>
                        <a:cubicBezTo>
                          <a:pt x="10538" y="12103"/>
                          <a:pt x="10680" y="11444"/>
                          <a:pt x="10820" y="10798"/>
                        </a:cubicBezTo>
                        <a:cubicBezTo>
                          <a:pt x="10836" y="10715"/>
                          <a:pt x="10853" y="10636"/>
                          <a:pt x="10869" y="10560"/>
                        </a:cubicBezTo>
                        <a:cubicBezTo>
                          <a:pt x="10982" y="10026"/>
                          <a:pt x="11091" y="9500"/>
                          <a:pt x="11194" y="8990"/>
                        </a:cubicBezTo>
                        <a:cubicBezTo>
                          <a:pt x="11211" y="8907"/>
                          <a:pt x="11226" y="8828"/>
                          <a:pt x="11243" y="8748"/>
                        </a:cubicBezTo>
                        <a:cubicBezTo>
                          <a:pt x="11319" y="8354"/>
                          <a:pt x="11393" y="7963"/>
                          <a:pt x="11458" y="7586"/>
                        </a:cubicBezTo>
                        <a:cubicBezTo>
                          <a:pt x="11472" y="7506"/>
                          <a:pt x="11485" y="7427"/>
                          <a:pt x="11498" y="7347"/>
                        </a:cubicBezTo>
                        <a:cubicBezTo>
                          <a:pt x="11578" y="6867"/>
                          <a:pt x="11648" y="6407"/>
                          <a:pt x="11697" y="5964"/>
                        </a:cubicBezTo>
                        <a:lnTo>
                          <a:pt x="11697" y="5960"/>
                        </a:lnTo>
                        <a:cubicBezTo>
                          <a:pt x="11707" y="5881"/>
                          <a:pt x="11717" y="5805"/>
                          <a:pt x="11723" y="5728"/>
                        </a:cubicBezTo>
                        <a:cubicBezTo>
                          <a:pt x="11783" y="5172"/>
                          <a:pt x="11813" y="4642"/>
                          <a:pt x="11807" y="4156"/>
                        </a:cubicBezTo>
                        <a:cubicBezTo>
                          <a:pt x="11807" y="4076"/>
                          <a:pt x="11807" y="3997"/>
                          <a:pt x="11803" y="3920"/>
                        </a:cubicBezTo>
                        <a:cubicBezTo>
                          <a:pt x="11790" y="3576"/>
                          <a:pt x="11757" y="3248"/>
                          <a:pt x="11700" y="2947"/>
                        </a:cubicBezTo>
                        <a:lnTo>
                          <a:pt x="11654" y="2722"/>
                        </a:lnTo>
                        <a:cubicBezTo>
                          <a:pt x="11548" y="2255"/>
                          <a:pt x="11376" y="1844"/>
                          <a:pt x="11131" y="1506"/>
                        </a:cubicBezTo>
                        <a:cubicBezTo>
                          <a:pt x="11081" y="1437"/>
                          <a:pt x="11028" y="1374"/>
                          <a:pt x="10972" y="1311"/>
                        </a:cubicBezTo>
                        <a:cubicBezTo>
                          <a:pt x="10873" y="1198"/>
                          <a:pt x="10760" y="1096"/>
                          <a:pt x="10641" y="1003"/>
                        </a:cubicBezTo>
                        <a:cubicBezTo>
                          <a:pt x="10515" y="910"/>
                          <a:pt x="10389" y="821"/>
                          <a:pt x="10257" y="744"/>
                        </a:cubicBezTo>
                        <a:cubicBezTo>
                          <a:pt x="10161" y="688"/>
                          <a:pt x="10064" y="636"/>
                          <a:pt x="9968" y="586"/>
                        </a:cubicBezTo>
                        <a:cubicBezTo>
                          <a:pt x="9137" y="165"/>
                          <a:pt x="8179" y="0"/>
                          <a:pt x="7192" y="0"/>
                        </a:cubicBezTo>
                        <a:close/>
                      </a:path>
                    </a:pathLst>
                  </a:custGeom>
                  <a:solidFill>
                    <a:srgbClr val="69B79B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4" name="Google Shape;1084;p46"/>
                  <p:cNvSpPr/>
                  <p:nvPr/>
                </p:nvSpPr>
                <p:spPr>
                  <a:xfrm>
                    <a:off x="5440118" y="3592908"/>
                    <a:ext cx="728914" cy="206014"/>
                  </a:xfrm>
                  <a:custGeom>
                    <a:rect b="b" l="l" r="r" t="t"/>
                    <a:pathLst>
                      <a:path extrusionOk="0" h="2501" w="8849">
                        <a:moveTo>
                          <a:pt x="8560" y="1"/>
                        </a:moveTo>
                        <a:cubicBezTo>
                          <a:pt x="8312" y="67"/>
                          <a:pt x="8064" y="133"/>
                          <a:pt x="7819" y="202"/>
                        </a:cubicBezTo>
                        <a:lnTo>
                          <a:pt x="4802" y="1017"/>
                        </a:lnTo>
                        <a:cubicBezTo>
                          <a:pt x="3202" y="1454"/>
                          <a:pt x="1600" y="1888"/>
                          <a:pt x="0" y="2322"/>
                        </a:cubicBezTo>
                        <a:cubicBezTo>
                          <a:pt x="70" y="2375"/>
                          <a:pt x="139" y="2435"/>
                          <a:pt x="206" y="2501"/>
                        </a:cubicBezTo>
                        <a:cubicBezTo>
                          <a:pt x="1947" y="2027"/>
                          <a:pt x="3692" y="1557"/>
                          <a:pt x="5438" y="1084"/>
                        </a:cubicBezTo>
                        <a:cubicBezTo>
                          <a:pt x="6491" y="798"/>
                          <a:pt x="7544" y="514"/>
                          <a:pt x="8597" y="225"/>
                        </a:cubicBezTo>
                        <a:cubicBezTo>
                          <a:pt x="8680" y="202"/>
                          <a:pt x="8765" y="183"/>
                          <a:pt x="8849" y="159"/>
                        </a:cubicBezTo>
                        <a:cubicBezTo>
                          <a:pt x="8753" y="103"/>
                          <a:pt x="8656" y="51"/>
                          <a:pt x="856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5" name="Google Shape;1085;p46"/>
                  <p:cNvSpPr/>
                  <p:nvPr/>
                </p:nvSpPr>
                <p:spPr>
                  <a:xfrm>
                    <a:off x="5495719" y="3652711"/>
                    <a:ext cx="745389" cy="210626"/>
                  </a:xfrm>
                  <a:custGeom>
                    <a:rect b="b" l="l" r="r" t="t"/>
                    <a:pathLst>
                      <a:path extrusionOk="0" h="2557" w="9049">
                        <a:moveTo>
                          <a:pt x="8889" y="0"/>
                        </a:moveTo>
                        <a:cubicBezTo>
                          <a:pt x="5925" y="785"/>
                          <a:pt x="2964" y="1566"/>
                          <a:pt x="1" y="2351"/>
                        </a:cubicBezTo>
                        <a:cubicBezTo>
                          <a:pt x="43" y="2417"/>
                          <a:pt x="87" y="2484"/>
                          <a:pt x="127" y="2556"/>
                        </a:cubicBezTo>
                        <a:cubicBezTo>
                          <a:pt x="3100" y="1768"/>
                          <a:pt x="6074" y="980"/>
                          <a:pt x="9048" y="195"/>
                        </a:cubicBezTo>
                        <a:cubicBezTo>
                          <a:pt x="8998" y="126"/>
                          <a:pt x="8945" y="63"/>
                          <a:pt x="88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6" name="Google Shape;1086;p46"/>
                  <p:cNvSpPr/>
                  <p:nvPr/>
                </p:nvSpPr>
                <p:spPr>
                  <a:xfrm>
                    <a:off x="5536658" y="3768855"/>
                    <a:ext cx="751320" cy="181467"/>
                  </a:xfrm>
                  <a:custGeom>
                    <a:rect b="b" l="l" r="r" t="t"/>
                    <a:pathLst>
                      <a:path extrusionOk="0" h="2203" w="9121">
                        <a:moveTo>
                          <a:pt x="9074" y="1"/>
                        </a:moveTo>
                        <a:cubicBezTo>
                          <a:pt x="6051" y="663"/>
                          <a:pt x="3024" y="1325"/>
                          <a:pt x="0" y="1984"/>
                        </a:cubicBezTo>
                        <a:cubicBezTo>
                          <a:pt x="27" y="2057"/>
                          <a:pt x="50" y="2130"/>
                          <a:pt x="70" y="2202"/>
                        </a:cubicBezTo>
                        <a:cubicBezTo>
                          <a:pt x="3087" y="1543"/>
                          <a:pt x="6103" y="885"/>
                          <a:pt x="9120" y="226"/>
                        </a:cubicBezTo>
                        <a:lnTo>
                          <a:pt x="907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7" name="Google Shape;1087;p46"/>
                  <p:cNvSpPr/>
                  <p:nvPr/>
                </p:nvSpPr>
                <p:spPr>
                  <a:xfrm>
                    <a:off x="5560134" y="3867619"/>
                    <a:ext cx="736575" cy="180643"/>
                  </a:xfrm>
                  <a:custGeom>
                    <a:rect b="b" l="l" r="r" t="t"/>
                    <a:pathLst>
                      <a:path extrusionOk="0" h="2193" w="8942">
                        <a:moveTo>
                          <a:pt x="8938" y="0"/>
                        </a:moveTo>
                        <a:cubicBezTo>
                          <a:pt x="5948" y="610"/>
                          <a:pt x="2967" y="1262"/>
                          <a:pt x="1" y="1967"/>
                        </a:cubicBezTo>
                        <a:cubicBezTo>
                          <a:pt x="10" y="2040"/>
                          <a:pt x="24" y="2116"/>
                          <a:pt x="33" y="2192"/>
                        </a:cubicBezTo>
                        <a:cubicBezTo>
                          <a:pt x="2990" y="1494"/>
                          <a:pt x="5961" y="838"/>
                          <a:pt x="8942" y="236"/>
                        </a:cubicBezTo>
                        <a:cubicBezTo>
                          <a:pt x="8942" y="156"/>
                          <a:pt x="8942" y="77"/>
                          <a:pt x="89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8" name="Google Shape;1088;p46"/>
                  <p:cNvSpPr/>
                  <p:nvPr/>
                </p:nvSpPr>
                <p:spPr>
                  <a:xfrm>
                    <a:off x="5571254" y="4016548"/>
                    <a:ext cx="718618" cy="158814"/>
                  </a:xfrm>
                  <a:custGeom>
                    <a:rect b="b" l="l" r="r" t="t"/>
                    <a:pathLst>
                      <a:path extrusionOk="0" h="1928" w="8724">
                        <a:moveTo>
                          <a:pt x="8723" y="0"/>
                        </a:moveTo>
                        <a:lnTo>
                          <a:pt x="1" y="1696"/>
                        </a:lnTo>
                        <a:cubicBezTo>
                          <a:pt x="1" y="1772"/>
                          <a:pt x="5" y="1848"/>
                          <a:pt x="5" y="1928"/>
                        </a:cubicBezTo>
                        <a:cubicBezTo>
                          <a:pt x="2895" y="1318"/>
                          <a:pt x="5793" y="755"/>
                          <a:pt x="8697" y="236"/>
                        </a:cubicBezTo>
                        <a:lnTo>
                          <a:pt x="8697" y="232"/>
                        </a:lnTo>
                        <a:cubicBezTo>
                          <a:pt x="8707" y="153"/>
                          <a:pt x="8717" y="77"/>
                          <a:pt x="87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9" name="Google Shape;1089;p46"/>
                  <p:cNvSpPr/>
                  <p:nvPr/>
                </p:nvSpPr>
                <p:spPr>
                  <a:xfrm>
                    <a:off x="5568619" y="4149909"/>
                    <a:ext cx="702720" cy="152307"/>
                  </a:xfrm>
                  <a:custGeom>
                    <a:rect b="b" l="l" r="r" t="t"/>
                    <a:pathLst>
                      <a:path extrusionOk="0" h="1849" w="8531">
                        <a:moveTo>
                          <a:pt x="8530" y="0"/>
                        </a:moveTo>
                        <a:lnTo>
                          <a:pt x="8530" y="0"/>
                        </a:lnTo>
                        <a:cubicBezTo>
                          <a:pt x="5699" y="580"/>
                          <a:pt x="2861" y="1120"/>
                          <a:pt x="13" y="1617"/>
                        </a:cubicBezTo>
                        <a:cubicBezTo>
                          <a:pt x="10" y="1693"/>
                          <a:pt x="6" y="1769"/>
                          <a:pt x="0" y="1848"/>
                        </a:cubicBezTo>
                        <a:cubicBezTo>
                          <a:pt x="2838" y="1355"/>
                          <a:pt x="5669" y="819"/>
                          <a:pt x="8490" y="239"/>
                        </a:cubicBezTo>
                        <a:cubicBezTo>
                          <a:pt x="8504" y="159"/>
                          <a:pt x="8517" y="80"/>
                          <a:pt x="853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0" name="Google Shape;1090;p46"/>
                  <p:cNvSpPr/>
                  <p:nvPr/>
                </p:nvSpPr>
                <p:spPr>
                  <a:xfrm>
                    <a:off x="5560134" y="4265312"/>
                    <a:ext cx="690199" cy="147117"/>
                  </a:xfrm>
                  <a:custGeom>
                    <a:rect b="b" l="l" r="r" t="t"/>
                    <a:pathLst>
                      <a:path extrusionOk="0" h="1786" w="8379">
                        <a:moveTo>
                          <a:pt x="8378" y="0"/>
                        </a:moveTo>
                        <a:cubicBezTo>
                          <a:pt x="8190" y="37"/>
                          <a:pt x="8001" y="70"/>
                          <a:pt x="7812" y="106"/>
                        </a:cubicBezTo>
                        <a:cubicBezTo>
                          <a:pt x="6785" y="295"/>
                          <a:pt x="5759" y="487"/>
                          <a:pt x="4733" y="676"/>
                        </a:cubicBezTo>
                        <a:cubicBezTo>
                          <a:pt x="3163" y="968"/>
                          <a:pt x="1590" y="1259"/>
                          <a:pt x="24" y="1550"/>
                        </a:cubicBezTo>
                        <a:cubicBezTo>
                          <a:pt x="13" y="1627"/>
                          <a:pt x="7" y="1706"/>
                          <a:pt x="1" y="1785"/>
                        </a:cubicBezTo>
                        <a:cubicBezTo>
                          <a:pt x="1792" y="1451"/>
                          <a:pt x="3587" y="1119"/>
                          <a:pt x="5378" y="789"/>
                        </a:cubicBezTo>
                        <a:cubicBezTo>
                          <a:pt x="6362" y="606"/>
                          <a:pt x="7345" y="424"/>
                          <a:pt x="8329" y="242"/>
                        </a:cubicBezTo>
                        <a:cubicBezTo>
                          <a:pt x="8346" y="159"/>
                          <a:pt x="8361" y="80"/>
                          <a:pt x="837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1" name="Google Shape;1091;p46"/>
                  <p:cNvSpPr/>
                  <p:nvPr/>
                </p:nvSpPr>
                <p:spPr>
                  <a:xfrm>
                    <a:off x="5541848" y="4414488"/>
                    <a:ext cx="677596" cy="153707"/>
                  </a:xfrm>
                  <a:custGeom>
                    <a:rect b="b" l="l" r="r" t="t"/>
                    <a:pathLst>
                      <a:path extrusionOk="0" h="1866" w="8226">
                        <a:moveTo>
                          <a:pt x="8226" y="1"/>
                        </a:moveTo>
                        <a:lnTo>
                          <a:pt x="8226" y="1"/>
                        </a:lnTo>
                        <a:cubicBezTo>
                          <a:pt x="5488" y="497"/>
                          <a:pt x="2755" y="1037"/>
                          <a:pt x="33" y="1627"/>
                        </a:cubicBezTo>
                        <a:cubicBezTo>
                          <a:pt x="24" y="1706"/>
                          <a:pt x="10" y="1786"/>
                          <a:pt x="0" y="1865"/>
                        </a:cubicBezTo>
                        <a:cubicBezTo>
                          <a:pt x="2719" y="1279"/>
                          <a:pt x="5441" y="736"/>
                          <a:pt x="8177" y="239"/>
                        </a:cubicBezTo>
                        <a:cubicBezTo>
                          <a:pt x="8193" y="156"/>
                          <a:pt x="8210" y="77"/>
                          <a:pt x="82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2" name="Google Shape;1092;p46"/>
                  <p:cNvSpPr/>
                  <p:nvPr/>
                </p:nvSpPr>
                <p:spPr>
                  <a:xfrm>
                    <a:off x="5515653" y="4596448"/>
                    <a:ext cx="665405" cy="153378"/>
                  </a:xfrm>
                  <a:custGeom>
                    <a:rect b="b" l="l" r="r" t="t"/>
                    <a:pathLst>
                      <a:path extrusionOk="0" h="1862" w="8078">
                        <a:moveTo>
                          <a:pt x="8077" y="0"/>
                        </a:moveTo>
                        <a:cubicBezTo>
                          <a:pt x="5378" y="434"/>
                          <a:pt x="2696" y="974"/>
                          <a:pt x="37" y="1620"/>
                        </a:cubicBezTo>
                        <a:cubicBezTo>
                          <a:pt x="24" y="1700"/>
                          <a:pt x="14" y="1779"/>
                          <a:pt x="0" y="1862"/>
                        </a:cubicBezTo>
                        <a:cubicBezTo>
                          <a:pt x="2653" y="1216"/>
                          <a:pt x="5332" y="673"/>
                          <a:pt x="8027" y="236"/>
                        </a:cubicBezTo>
                        <a:cubicBezTo>
                          <a:pt x="8044" y="156"/>
                          <a:pt x="8061" y="80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3" name="Google Shape;1093;p46"/>
                  <p:cNvSpPr/>
                  <p:nvPr/>
                </p:nvSpPr>
                <p:spPr>
                  <a:xfrm>
                    <a:off x="5486164" y="4792823"/>
                    <a:ext cx="656674" cy="143328"/>
                  </a:xfrm>
                  <a:custGeom>
                    <a:rect b="b" l="l" r="r" t="t"/>
                    <a:pathLst>
                      <a:path extrusionOk="0" h="1740" w="7972">
                        <a:moveTo>
                          <a:pt x="7972" y="1"/>
                        </a:moveTo>
                        <a:lnTo>
                          <a:pt x="7972" y="1"/>
                        </a:lnTo>
                        <a:cubicBezTo>
                          <a:pt x="5329" y="501"/>
                          <a:pt x="2683" y="1001"/>
                          <a:pt x="40" y="1501"/>
                        </a:cubicBezTo>
                        <a:cubicBezTo>
                          <a:pt x="28" y="1581"/>
                          <a:pt x="14" y="1660"/>
                          <a:pt x="1" y="1740"/>
                        </a:cubicBezTo>
                        <a:cubicBezTo>
                          <a:pt x="2643" y="1240"/>
                          <a:pt x="5286" y="739"/>
                          <a:pt x="7932" y="239"/>
                        </a:cubicBezTo>
                        <a:lnTo>
                          <a:pt x="7932" y="236"/>
                        </a:lnTo>
                        <a:cubicBezTo>
                          <a:pt x="7945" y="156"/>
                          <a:pt x="7958" y="77"/>
                          <a:pt x="79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4" name="Google Shape;1094;p46"/>
                  <p:cNvSpPr/>
                  <p:nvPr/>
                </p:nvSpPr>
                <p:spPr>
                  <a:xfrm>
                    <a:off x="5461617" y="4953201"/>
                    <a:ext cx="656344" cy="141928"/>
                  </a:xfrm>
                  <a:custGeom>
                    <a:rect b="b" l="l" r="r" t="t"/>
                    <a:pathLst>
                      <a:path extrusionOk="0" h="1723" w="7968">
                        <a:moveTo>
                          <a:pt x="7968" y="1"/>
                        </a:moveTo>
                        <a:cubicBezTo>
                          <a:pt x="5313" y="425"/>
                          <a:pt x="2667" y="918"/>
                          <a:pt x="37" y="1481"/>
                        </a:cubicBezTo>
                        <a:cubicBezTo>
                          <a:pt x="24" y="1561"/>
                          <a:pt x="11" y="1640"/>
                          <a:pt x="1" y="1723"/>
                        </a:cubicBezTo>
                        <a:cubicBezTo>
                          <a:pt x="2634" y="1156"/>
                          <a:pt x="5279" y="660"/>
                          <a:pt x="7942" y="233"/>
                        </a:cubicBezTo>
                        <a:cubicBezTo>
                          <a:pt x="7948" y="157"/>
                          <a:pt x="7958" y="80"/>
                          <a:pt x="796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5" name="Google Shape;1095;p46"/>
                  <p:cNvSpPr/>
                  <p:nvPr/>
                </p:nvSpPr>
                <p:spPr>
                  <a:xfrm>
                    <a:off x="5436576" y="5133020"/>
                    <a:ext cx="664828" cy="175206"/>
                  </a:xfrm>
                  <a:custGeom>
                    <a:rect b="b" l="l" r="r" t="t"/>
                    <a:pathLst>
                      <a:path extrusionOk="0" h="2127" w="8071">
                        <a:moveTo>
                          <a:pt x="8070" y="0"/>
                        </a:moveTo>
                        <a:cubicBezTo>
                          <a:pt x="5365" y="533"/>
                          <a:pt x="2676" y="1163"/>
                          <a:pt x="14" y="1888"/>
                        </a:cubicBezTo>
                        <a:cubicBezTo>
                          <a:pt x="6" y="1964"/>
                          <a:pt x="3" y="2043"/>
                          <a:pt x="0" y="2126"/>
                        </a:cubicBezTo>
                        <a:cubicBezTo>
                          <a:pt x="2666" y="1397"/>
                          <a:pt x="5351" y="766"/>
                          <a:pt x="8061" y="232"/>
                        </a:cubicBezTo>
                        <a:cubicBezTo>
                          <a:pt x="8064" y="156"/>
                          <a:pt x="8067" y="80"/>
                          <a:pt x="80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6" name="Google Shape;1096;p46"/>
                  <p:cNvSpPr/>
                  <p:nvPr/>
                </p:nvSpPr>
                <p:spPr>
                  <a:xfrm>
                    <a:off x="5437400" y="5262261"/>
                    <a:ext cx="663428" cy="206590"/>
                  </a:xfrm>
                  <a:custGeom>
                    <a:rect b="b" l="l" r="r" t="t"/>
                    <a:pathLst>
                      <a:path extrusionOk="0" h="2508" w="8054">
                        <a:moveTo>
                          <a:pt x="8043" y="1"/>
                        </a:moveTo>
                        <a:cubicBezTo>
                          <a:pt x="5361" y="759"/>
                          <a:pt x="2679" y="1514"/>
                          <a:pt x="0" y="2272"/>
                        </a:cubicBezTo>
                        <a:cubicBezTo>
                          <a:pt x="4" y="2349"/>
                          <a:pt x="7" y="2428"/>
                          <a:pt x="13" y="2507"/>
                        </a:cubicBezTo>
                        <a:cubicBezTo>
                          <a:pt x="2692" y="1749"/>
                          <a:pt x="5371" y="991"/>
                          <a:pt x="8054" y="236"/>
                        </a:cubicBezTo>
                        <a:cubicBezTo>
                          <a:pt x="8047" y="157"/>
                          <a:pt x="8043" y="80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7" name="Google Shape;1097;p46"/>
                  <p:cNvSpPr/>
                  <p:nvPr/>
                </p:nvSpPr>
                <p:spPr>
                  <a:xfrm>
                    <a:off x="5461370" y="5446116"/>
                    <a:ext cx="662934" cy="229243"/>
                  </a:xfrm>
                  <a:custGeom>
                    <a:rect b="b" l="l" r="r" t="t"/>
                    <a:pathLst>
                      <a:path extrusionOk="0" h="2783" w="8048">
                        <a:moveTo>
                          <a:pt x="8001" y="0"/>
                        </a:moveTo>
                        <a:cubicBezTo>
                          <a:pt x="5319" y="799"/>
                          <a:pt x="2650" y="1654"/>
                          <a:pt x="0" y="2557"/>
                        </a:cubicBezTo>
                        <a:cubicBezTo>
                          <a:pt x="11" y="2634"/>
                          <a:pt x="27" y="2707"/>
                          <a:pt x="40" y="2782"/>
                        </a:cubicBezTo>
                        <a:cubicBezTo>
                          <a:pt x="2693" y="1878"/>
                          <a:pt x="5362" y="1027"/>
                          <a:pt x="8047" y="226"/>
                        </a:cubicBezTo>
                        <a:cubicBezTo>
                          <a:pt x="8031" y="150"/>
                          <a:pt x="8018" y="77"/>
                          <a:pt x="800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8" name="Google Shape;1098;p46"/>
                  <p:cNvSpPr/>
                  <p:nvPr/>
                </p:nvSpPr>
                <p:spPr>
                  <a:xfrm>
                    <a:off x="5498190" y="5637631"/>
                    <a:ext cx="670018" cy="207084"/>
                  </a:xfrm>
                  <a:custGeom>
                    <a:rect b="b" l="l" r="r" t="t"/>
                    <a:pathLst>
                      <a:path extrusionOk="0" h="2514" w="8134">
                        <a:moveTo>
                          <a:pt x="8077" y="0"/>
                        </a:moveTo>
                        <a:cubicBezTo>
                          <a:pt x="5402" y="822"/>
                          <a:pt x="2706" y="1583"/>
                          <a:pt x="1" y="2292"/>
                        </a:cubicBezTo>
                        <a:cubicBezTo>
                          <a:pt x="17" y="2365"/>
                          <a:pt x="37" y="2438"/>
                          <a:pt x="57" y="2514"/>
                        </a:cubicBezTo>
                        <a:cubicBezTo>
                          <a:pt x="2763" y="1805"/>
                          <a:pt x="5458" y="1040"/>
                          <a:pt x="8133" y="223"/>
                        </a:cubicBezTo>
                        <a:cubicBezTo>
                          <a:pt x="8114" y="150"/>
                          <a:pt x="8097" y="76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9" name="Google Shape;1099;p46"/>
                  <p:cNvSpPr/>
                  <p:nvPr/>
                </p:nvSpPr>
                <p:spPr>
                  <a:xfrm>
                    <a:off x="5539129" y="5780876"/>
                    <a:ext cx="667217" cy="206261"/>
                  </a:xfrm>
                  <a:custGeom>
                    <a:rect b="b" l="l" r="r" t="t"/>
                    <a:pathLst>
                      <a:path extrusionOk="0" h="2504" w="8100">
                        <a:moveTo>
                          <a:pt x="8037" y="0"/>
                        </a:moveTo>
                        <a:cubicBezTo>
                          <a:pt x="5362" y="761"/>
                          <a:pt x="2680" y="1524"/>
                          <a:pt x="0" y="2285"/>
                        </a:cubicBezTo>
                        <a:cubicBezTo>
                          <a:pt x="27" y="2358"/>
                          <a:pt x="47" y="2430"/>
                          <a:pt x="70" y="2504"/>
                        </a:cubicBezTo>
                        <a:cubicBezTo>
                          <a:pt x="2749" y="1742"/>
                          <a:pt x="5425" y="980"/>
                          <a:pt x="8100" y="219"/>
                        </a:cubicBezTo>
                        <a:cubicBezTo>
                          <a:pt x="8080" y="146"/>
                          <a:pt x="8060" y="73"/>
                          <a:pt x="80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0" name="Google Shape;1100;p46"/>
                  <p:cNvSpPr/>
                  <p:nvPr/>
                </p:nvSpPr>
                <p:spPr>
                  <a:xfrm>
                    <a:off x="5628915" y="6010200"/>
                    <a:ext cx="648683" cy="220264"/>
                  </a:xfrm>
                  <a:custGeom>
                    <a:rect b="b" l="l" r="r" t="t"/>
                    <a:pathLst>
                      <a:path extrusionOk="0" h="2674" w="7875">
                        <a:moveTo>
                          <a:pt x="7801" y="1"/>
                        </a:moveTo>
                        <a:cubicBezTo>
                          <a:pt x="5176" y="736"/>
                          <a:pt x="2573" y="1557"/>
                          <a:pt x="0" y="2461"/>
                        </a:cubicBezTo>
                        <a:cubicBezTo>
                          <a:pt x="26" y="2531"/>
                          <a:pt x="60" y="2601"/>
                          <a:pt x="86" y="2674"/>
                        </a:cubicBezTo>
                        <a:cubicBezTo>
                          <a:pt x="2655" y="1769"/>
                          <a:pt x="5255" y="951"/>
                          <a:pt x="7875" y="216"/>
                        </a:cubicBezTo>
                        <a:cubicBezTo>
                          <a:pt x="7851" y="143"/>
                          <a:pt x="7828" y="74"/>
                          <a:pt x="78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1" name="Google Shape;1101;p46"/>
                  <p:cNvSpPr/>
                  <p:nvPr/>
                </p:nvSpPr>
                <p:spPr>
                  <a:xfrm>
                    <a:off x="5682539" y="6149079"/>
                    <a:ext cx="644153" cy="203790"/>
                  </a:xfrm>
                  <a:custGeom>
                    <a:rect b="b" l="l" r="r" t="t"/>
                    <a:pathLst>
                      <a:path extrusionOk="0" h="2474" w="7820">
                        <a:moveTo>
                          <a:pt x="7743" y="1"/>
                        </a:moveTo>
                        <a:cubicBezTo>
                          <a:pt x="5151" y="722"/>
                          <a:pt x="2571" y="1477"/>
                          <a:pt x="1" y="2266"/>
                        </a:cubicBezTo>
                        <a:cubicBezTo>
                          <a:pt x="31" y="2335"/>
                          <a:pt x="64" y="2405"/>
                          <a:pt x="97" y="2474"/>
                        </a:cubicBezTo>
                        <a:cubicBezTo>
                          <a:pt x="2663" y="1689"/>
                          <a:pt x="5237" y="938"/>
                          <a:pt x="7820" y="216"/>
                        </a:cubicBezTo>
                        <a:cubicBezTo>
                          <a:pt x="7797" y="143"/>
                          <a:pt x="7770" y="70"/>
                          <a:pt x="77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2" name="Google Shape;1102;p46"/>
                  <p:cNvSpPr/>
                  <p:nvPr/>
                </p:nvSpPr>
                <p:spPr>
                  <a:xfrm>
                    <a:off x="5763346" y="6356657"/>
                    <a:ext cx="645965" cy="160791"/>
                  </a:xfrm>
                  <a:custGeom>
                    <a:rect b="b" l="l" r="r" t="t"/>
                    <a:pathLst>
                      <a:path extrusionOk="0" h="1952" w="7842">
                        <a:moveTo>
                          <a:pt x="7753" y="1"/>
                        </a:moveTo>
                        <a:cubicBezTo>
                          <a:pt x="6351" y="335"/>
                          <a:pt x="4921" y="544"/>
                          <a:pt x="3514" y="848"/>
                        </a:cubicBezTo>
                        <a:cubicBezTo>
                          <a:pt x="2332" y="1103"/>
                          <a:pt x="1159" y="1401"/>
                          <a:pt x="1" y="1742"/>
                        </a:cubicBezTo>
                        <a:cubicBezTo>
                          <a:pt x="37" y="1812"/>
                          <a:pt x="73" y="1881"/>
                          <a:pt x="109" y="1951"/>
                        </a:cubicBezTo>
                        <a:cubicBezTo>
                          <a:pt x="1252" y="1613"/>
                          <a:pt x="2408" y="1322"/>
                          <a:pt x="3574" y="1070"/>
                        </a:cubicBezTo>
                        <a:cubicBezTo>
                          <a:pt x="4991" y="762"/>
                          <a:pt x="6435" y="554"/>
                          <a:pt x="7842" y="212"/>
                        </a:cubicBezTo>
                        <a:cubicBezTo>
                          <a:pt x="7812" y="143"/>
                          <a:pt x="7782" y="73"/>
                          <a:pt x="77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3" name="Google Shape;1103;p46"/>
                  <p:cNvSpPr/>
                  <p:nvPr/>
                </p:nvSpPr>
                <p:spPr>
                  <a:xfrm>
                    <a:off x="5324138" y="3702216"/>
                    <a:ext cx="574054" cy="2962774"/>
                  </a:xfrm>
                  <a:custGeom>
                    <a:rect b="b" l="l" r="r" t="t"/>
                    <a:pathLst>
                      <a:path extrusionOk="0" h="35968" w="6969">
                        <a:moveTo>
                          <a:pt x="240" y="1"/>
                        </a:moveTo>
                        <a:cubicBezTo>
                          <a:pt x="211" y="1"/>
                          <a:pt x="196" y="2"/>
                          <a:pt x="196" y="2"/>
                        </a:cubicBezTo>
                        <a:cubicBezTo>
                          <a:pt x="1" y="104"/>
                          <a:pt x="104" y="343"/>
                          <a:pt x="104" y="343"/>
                        </a:cubicBezTo>
                        <a:cubicBezTo>
                          <a:pt x="4829" y="1581"/>
                          <a:pt x="2630" y="10002"/>
                          <a:pt x="1491" y="18142"/>
                        </a:cubicBezTo>
                        <a:cubicBezTo>
                          <a:pt x="349" y="26282"/>
                          <a:pt x="6462" y="35967"/>
                          <a:pt x="6462" y="35967"/>
                        </a:cubicBezTo>
                        <a:lnTo>
                          <a:pt x="6968" y="35848"/>
                        </a:lnTo>
                        <a:cubicBezTo>
                          <a:pt x="2603" y="27520"/>
                          <a:pt x="2087" y="24211"/>
                          <a:pt x="1766" y="20970"/>
                        </a:cubicBezTo>
                        <a:cubicBezTo>
                          <a:pt x="1445" y="17714"/>
                          <a:pt x="4451" y="7475"/>
                          <a:pt x="3521" y="3657"/>
                        </a:cubicBezTo>
                        <a:cubicBezTo>
                          <a:pt x="2668" y="141"/>
                          <a:pt x="569" y="1"/>
                          <a:pt x="2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4" name="Google Shape;1104;p46"/>
                  <p:cNvSpPr/>
                  <p:nvPr/>
                </p:nvSpPr>
                <p:spPr>
                  <a:xfrm>
                    <a:off x="5674714" y="3570997"/>
                    <a:ext cx="14745" cy="57908"/>
                  </a:xfrm>
                  <a:custGeom>
                    <a:rect b="b" l="l" r="r" t="t"/>
                    <a:pathLst>
                      <a:path extrusionOk="0" h="703" w="179">
                        <a:moveTo>
                          <a:pt x="84" y="0"/>
                        </a:moveTo>
                        <a:cubicBezTo>
                          <a:pt x="56" y="0"/>
                          <a:pt x="25" y="18"/>
                          <a:pt x="20" y="54"/>
                        </a:cubicBezTo>
                        <a:cubicBezTo>
                          <a:pt x="0" y="260"/>
                          <a:pt x="13" y="462"/>
                          <a:pt x="60" y="661"/>
                        </a:cubicBezTo>
                        <a:cubicBezTo>
                          <a:pt x="66" y="690"/>
                          <a:pt x="88" y="703"/>
                          <a:pt x="110" y="703"/>
                        </a:cubicBezTo>
                        <a:cubicBezTo>
                          <a:pt x="144" y="703"/>
                          <a:pt x="179" y="674"/>
                          <a:pt x="169" y="631"/>
                        </a:cubicBezTo>
                        <a:cubicBezTo>
                          <a:pt x="126" y="442"/>
                          <a:pt x="116" y="250"/>
                          <a:pt x="136" y="54"/>
                        </a:cubicBezTo>
                        <a:cubicBezTo>
                          <a:pt x="139" y="18"/>
                          <a:pt x="113" y="0"/>
                          <a:pt x="8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5" name="Google Shape;1105;p46"/>
                  <p:cNvSpPr/>
                  <p:nvPr/>
                </p:nvSpPr>
                <p:spPr>
                  <a:xfrm>
                    <a:off x="5708816" y="3604770"/>
                    <a:ext cx="14498" cy="57496"/>
                  </a:xfrm>
                  <a:custGeom>
                    <a:rect b="b" l="l" r="r" t="t"/>
                    <a:pathLst>
                      <a:path extrusionOk="0" h="698" w="176">
                        <a:moveTo>
                          <a:pt x="55" y="0"/>
                        </a:moveTo>
                        <a:cubicBezTo>
                          <a:pt x="27" y="0"/>
                          <a:pt x="0" y="19"/>
                          <a:pt x="4" y="55"/>
                        </a:cubicBezTo>
                        <a:cubicBezTo>
                          <a:pt x="20" y="251"/>
                          <a:pt x="39" y="446"/>
                          <a:pt x="56" y="645"/>
                        </a:cubicBezTo>
                        <a:cubicBezTo>
                          <a:pt x="60" y="680"/>
                          <a:pt x="91" y="698"/>
                          <a:pt x="120" y="698"/>
                        </a:cubicBezTo>
                        <a:cubicBezTo>
                          <a:pt x="149" y="698"/>
                          <a:pt x="175" y="681"/>
                          <a:pt x="172" y="645"/>
                        </a:cubicBezTo>
                        <a:cubicBezTo>
                          <a:pt x="152" y="446"/>
                          <a:pt x="136" y="251"/>
                          <a:pt x="116" y="55"/>
                        </a:cubicBezTo>
                        <a:cubicBezTo>
                          <a:pt x="113" y="19"/>
                          <a:pt x="83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6" name="Google Shape;1106;p46"/>
                  <p:cNvSpPr/>
                  <p:nvPr/>
                </p:nvSpPr>
                <p:spPr>
                  <a:xfrm>
                    <a:off x="5768288" y="3597109"/>
                    <a:ext cx="22982" cy="72982"/>
                  </a:xfrm>
                  <a:custGeom>
                    <a:rect b="b" l="l" r="r" t="t"/>
                    <a:pathLst>
                      <a:path extrusionOk="0" h="886" w="279">
                        <a:moveTo>
                          <a:pt x="74" y="1"/>
                        </a:moveTo>
                        <a:cubicBezTo>
                          <a:pt x="45" y="1"/>
                          <a:pt x="15" y="19"/>
                          <a:pt x="13" y="55"/>
                        </a:cubicBezTo>
                        <a:cubicBezTo>
                          <a:pt x="0" y="333"/>
                          <a:pt x="49" y="599"/>
                          <a:pt x="159" y="857"/>
                        </a:cubicBezTo>
                        <a:cubicBezTo>
                          <a:pt x="168" y="877"/>
                          <a:pt x="184" y="886"/>
                          <a:pt x="200" y="886"/>
                        </a:cubicBezTo>
                        <a:cubicBezTo>
                          <a:pt x="237" y="886"/>
                          <a:pt x="279" y="843"/>
                          <a:pt x="258" y="798"/>
                        </a:cubicBezTo>
                        <a:cubicBezTo>
                          <a:pt x="156" y="562"/>
                          <a:pt x="116" y="314"/>
                          <a:pt x="129" y="55"/>
                        </a:cubicBezTo>
                        <a:cubicBezTo>
                          <a:pt x="130" y="19"/>
                          <a:pt x="102" y="1"/>
                          <a:pt x="7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7" name="Google Shape;1107;p46"/>
                  <p:cNvSpPr/>
                  <p:nvPr/>
                </p:nvSpPr>
                <p:spPr>
                  <a:xfrm>
                    <a:off x="5727349" y="5047270"/>
                    <a:ext cx="15568" cy="38880"/>
                  </a:xfrm>
                  <a:custGeom>
                    <a:rect b="b" l="l" r="r" t="t"/>
                    <a:pathLst>
                      <a:path extrusionOk="0" h="472" w="189">
                        <a:moveTo>
                          <a:pt x="70" y="1"/>
                        </a:moveTo>
                        <a:cubicBezTo>
                          <a:pt x="35" y="1"/>
                          <a:pt x="1" y="29"/>
                          <a:pt x="17" y="71"/>
                        </a:cubicBezTo>
                        <a:cubicBezTo>
                          <a:pt x="60" y="184"/>
                          <a:pt x="73" y="296"/>
                          <a:pt x="57" y="419"/>
                        </a:cubicBezTo>
                        <a:cubicBezTo>
                          <a:pt x="52" y="455"/>
                          <a:pt x="78" y="472"/>
                          <a:pt x="106" y="472"/>
                        </a:cubicBezTo>
                        <a:cubicBezTo>
                          <a:pt x="135" y="472"/>
                          <a:pt x="167" y="454"/>
                          <a:pt x="172" y="419"/>
                        </a:cubicBezTo>
                        <a:cubicBezTo>
                          <a:pt x="189" y="289"/>
                          <a:pt x="172" y="161"/>
                          <a:pt x="126" y="38"/>
                        </a:cubicBezTo>
                        <a:cubicBezTo>
                          <a:pt x="116" y="12"/>
                          <a:pt x="9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8" name="Google Shape;1108;p46"/>
                  <p:cNvSpPr/>
                  <p:nvPr/>
                </p:nvSpPr>
                <p:spPr>
                  <a:xfrm>
                    <a:off x="5773148" y="5069593"/>
                    <a:ext cx="9638" cy="54036"/>
                  </a:xfrm>
                  <a:custGeom>
                    <a:rect b="b" l="l" r="r" t="t"/>
                    <a:pathLst>
                      <a:path extrusionOk="0" h="656" w="117">
                        <a:moveTo>
                          <a:pt x="59" y="0"/>
                        </a:moveTo>
                        <a:cubicBezTo>
                          <a:pt x="30" y="0"/>
                          <a:pt x="1" y="18"/>
                          <a:pt x="1" y="55"/>
                        </a:cubicBezTo>
                        <a:lnTo>
                          <a:pt x="1" y="602"/>
                        </a:lnTo>
                        <a:cubicBezTo>
                          <a:pt x="1" y="638"/>
                          <a:pt x="30" y="656"/>
                          <a:pt x="59" y="656"/>
                        </a:cubicBezTo>
                        <a:cubicBezTo>
                          <a:pt x="88" y="656"/>
                          <a:pt x="117" y="638"/>
                          <a:pt x="117" y="602"/>
                        </a:cubicBezTo>
                        <a:lnTo>
                          <a:pt x="117" y="55"/>
                        </a:lnTo>
                        <a:cubicBezTo>
                          <a:pt x="117" y="18"/>
                          <a:pt x="88" y="0"/>
                          <a:pt x="5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9" name="Google Shape;1109;p46"/>
                  <p:cNvSpPr/>
                  <p:nvPr/>
                </p:nvSpPr>
                <p:spPr>
                  <a:xfrm>
                    <a:off x="5816806" y="5047353"/>
                    <a:ext cx="17545" cy="76277"/>
                  </a:xfrm>
                  <a:custGeom>
                    <a:rect b="b" l="l" r="r" t="t"/>
                    <a:pathLst>
                      <a:path extrusionOk="0" h="926" w="213">
                        <a:moveTo>
                          <a:pt x="54" y="0"/>
                        </a:moveTo>
                        <a:cubicBezTo>
                          <a:pt x="26" y="0"/>
                          <a:pt x="0" y="17"/>
                          <a:pt x="4" y="53"/>
                        </a:cubicBezTo>
                        <a:cubicBezTo>
                          <a:pt x="33" y="328"/>
                          <a:pt x="64" y="600"/>
                          <a:pt x="96" y="872"/>
                        </a:cubicBezTo>
                        <a:cubicBezTo>
                          <a:pt x="100" y="908"/>
                          <a:pt x="130" y="926"/>
                          <a:pt x="158" y="926"/>
                        </a:cubicBezTo>
                        <a:cubicBezTo>
                          <a:pt x="186" y="926"/>
                          <a:pt x="212" y="908"/>
                          <a:pt x="209" y="872"/>
                        </a:cubicBezTo>
                        <a:cubicBezTo>
                          <a:pt x="179" y="600"/>
                          <a:pt x="149" y="328"/>
                          <a:pt x="116" y="53"/>
                        </a:cubicBezTo>
                        <a:cubicBezTo>
                          <a:pt x="113" y="18"/>
                          <a:pt x="82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0" name="Google Shape;1110;p46"/>
                  <p:cNvSpPr/>
                  <p:nvPr/>
                </p:nvSpPr>
                <p:spPr>
                  <a:xfrm>
                    <a:off x="5741847" y="5592985"/>
                    <a:ext cx="14992" cy="57743"/>
                  </a:xfrm>
                  <a:custGeom>
                    <a:rect b="b" l="l" r="r" t="t"/>
                    <a:pathLst>
                      <a:path extrusionOk="0" h="701" w="182">
                        <a:moveTo>
                          <a:pt x="84" y="1"/>
                        </a:moveTo>
                        <a:cubicBezTo>
                          <a:pt x="56" y="1"/>
                          <a:pt x="26" y="19"/>
                          <a:pt x="23" y="56"/>
                        </a:cubicBezTo>
                        <a:cubicBezTo>
                          <a:pt x="0" y="258"/>
                          <a:pt x="13" y="459"/>
                          <a:pt x="63" y="661"/>
                        </a:cubicBezTo>
                        <a:cubicBezTo>
                          <a:pt x="69" y="689"/>
                          <a:pt x="90" y="701"/>
                          <a:pt x="112" y="701"/>
                        </a:cubicBezTo>
                        <a:cubicBezTo>
                          <a:pt x="146" y="701"/>
                          <a:pt x="182" y="673"/>
                          <a:pt x="172" y="629"/>
                        </a:cubicBezTo>
                        <a:cubicBezTo>
                          <a:pt x="126" y="440"/>
                          <a:pt x="115" y="248"/>
                          <a:pt x="135" y="56"/>
                        </a:cubicBezTo>
                        <a:cubicBezTo>
                          <a:pt x="139" y="19"/>
                          <a:pt x="112" y="1"/>
                          <a:pt x="8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1" name="Google Shape;1111;p46"/>
                  <p:cNvSpPr/>
                  <p:nvPr/>
                </p:nvSpPr>
                <p:spPr>
                  <a:xfrm>
                    <a:off x="5776443" y="5622722"/>
                    <a:ext cx="14498" cy="61532"/>
                  </a:xfrm>
                  <a:custGeom>
                    <a:rect b="b" l="l" r="r" t="t"/>
                    <a:pathLst>
                      <a:path extrusionOk="0" h="747" w="176">
                        <a:moveTo>
                          <a:pt x="55" y="1"/>
                        </a:moveTo>
                        <a:cubicBezTo>
                          <a:pt x="27" y="1"/>
                          <a:pt x="0" y="19"/>
                          <a:pt x="4" y="56"/>
                        </a:cubicBezTo>
                        <a:cubicBezTo>
                          <a:pt x="24" y="268"/>
                          <a:pt x="40" y="479"/>
                          <a:pt x="60" y="691"/>
                        </a:cubicBezTo>
                        <a:cubicBezTo>
                          <a:pt x="63" y="728"/>
                          <a:pt x="93" y="746"/>
                          <a:pt x="121" y="746"/>
                        </a:cubicBezTo>
                        <a:cubicBezTo>
                          <a:pt x="149" y="746"/>
                          <a:pt x="176" y="728"/>
                          <a:pt x="172" y="691"/>
                        </a:cubicBezTo>
                        <a:cubicBezTo>
                          <a:pt x="152" y="479"/>
                          <a:pt x="136" y="268"/>
                          <a:pt x="117" y="56"/>
                        </a:cubicBezTo>
                        <a:cubicBezTo>
                          <a:pt x="113" y="19"/>
                          <a:pt x="83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2" name="Google Shape;1112;p46"/>
                  <p:cNvSpPr/>
                  <p:nvPr/>
                </p:nvSpPr>
                <p:spPr>
                  <a:xfrm>
                    <a:off x="5832868" y="5615308"/>
                    <a:ext cx="9390" cy="46540"/>
                  </a:xfrm>
                  <a:custGeom>
                    <a:rect b="b" l="l" r="r" t="t"/>
                    <a:pathLst>
                      <a:path extrusionOk="0" h="565" w="114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1" y="57"/>
                        </a:cubicBezTo>
                        <a:lnTo>
                          <a:pt x="1" y="510"/>
                        </a:lnTo>
                        <a:cubicBezTo>
                          <a:pt x="1" y="546"/>
                          <a:pt x="29" y="564"/>
                          <a:pt x="57" y="564"/>
                        </a:cubicBezTo>
                        <a:cubicBezTo>
                          <a:pt x="85" y="564"/>
                          <a:pt x="113" y="546"/>
                          <a:pt x="113" y="510"/>
                        </a:cubicBezTo>
                        <a:lnTo>
                          <a:pt x="113" y="57"/>
                        </a:lnTo>
                        <a:cubicBezTo>
                          <a:pt x="113" y="20"/>
                          <a:pt x="85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3" name="Google Shape;1113;p46"/>
                  <p:cNvSpPr/>
                  <p:nvPr/>
                </p:nvSpPr>
                <p:spPr>
                  <a:xfrm>
                    <a:off x="5691106" y="4576431"/>
                    <a:ext cx="9555" cy="46458"/>
                  </a:xfrm>
                  <a:custGeom>
                    <a:rect b="b" l="l" r="r" t="t"/>
                    <a:pathLst>
                      <a:path extrusionOk="0" h="564" w="116">
                        <a:moveTo>
                          <a:pt x="58" y="0"/>
                        </a:moveTo>
                        <a:cubicBezTo>
                          <a:pt x="29" y="0"/>
                          <a:pt x="0" y="18"/>
                          <a:pt x="0" y="55"/>
                        </a:cubicBezTo>
                        <a:lnTo>
                          <a:pt x="0" y="509"/>
                        </a:lnTo>
                        <a:cubicBezTo>
                          <a:pt x="0" y="545"/>
                          <a:pt x="29" y="563"/>
                          <a:pt x="58" y="563"/>
                        </a:cubicBezTo>
                        <a:cubicBezTo>
                          <a:pt x="87" y="563"/>
                          <a:pt x="115" y="545"/>
                          <a:pt x="115" y="509"/>
                        </a:cubicBezTo>
                        <a:lnTo>
                          <a:pt x="115" y="55"/>
                        </a:lnTo>
                        <a:cubicBezTo>
                          <a:pt x="115" y="18"/>
                          <a:pt x="8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4" name="Google Shape;1114;p46"/>
                  <p:cNvSpPr/>
                  <p:nvPr/>
                </p:nvSpPr>
                <p:spPr>
                  <a:xfrm>
                    <a:off x="5721089" y="4568771"/>
                    <a:ext cx="9308" cy="42916"/>
                  </a:xfrm>
                  <a:custGeom>
                    <a:rect b="b" l="l" r="r" t="t"/>
                    <a:pathLst>
                      <a:path extrusionOk="0" h="521" w="113">
                        <a:moveTo>
                          <a:pt x="57" y="0"/>
                        </a:moveTo>
                        <a:cubicBezTo>
                          <a:pt x="28" y="0"/>
                          <a:pt x="0" y="18"/>
                          <a:pt x="0" y="55"/>
                        </a:cubicBezTo>
                        <a:lnTo>
                          <a:pt x="0" y="466"/>
                        </a:lnTo>
                        <a:cubicBezTo>
                          <a:pt x="0" y="502"/>
                          <a:pt x="28" y="520"/>
                          <a:pt x="57" y="520"/>
                        </a:cubicBezTo>
                        <a:cubicBezTo>
                          <a:pt x="85" y="520"/>
                          <a:pt x="113" y="502"/>
                          <a:pt x="113" y="466"/>
                        </a:cubicBezTo>
                        <a:lnTo>
                          <a:pt x="113" y="55"/>
                        </a:lnTo>
                        <a:cubicBezTo>
                          <a:pt x="113" y="18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5" name="Google Shape;1115;p46"/>
                  <p:cNvSpPr/>
                  <p:nvPr/>
                </p:nvSpPr>
                <p:spPr>
                  <a:xfrm>
                    <a:off x="6078337" y="3959629"/>
                    <a:ext cx="14333" cy="57661"/>
                  </a:xfrm>
                  <a:custGeom>
                    <a:rect b="b" l="l" r="r" t="t"/>
                    <a:pathLst>
                      <a:path extrusionOk="0" h="700" w="174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4" y="56"/>
                        </a:cubicBezTo>
                        <a:cubicBezTo>
                          <a:pt x="21" y="254"/>
                          <a:pt x="37" y="450"/>
                          <a:pt x="57" y="645"/>
                        </a:cubicBezTo>
                        <a:cubicBezTo>
                          <a:pt x="60" y="681"/>
                          <a:pt x="90" y="700"/>
                          <a:pt x="119" y="700"/>
                        </a:cubicBezTo>
                        <a:cubicBezTo>
                          <a:pt x="147" y="700"/>
                          <a:pt x="173" y="681"/>
                          <a:pt x="170" y="645"/>
                        </a:cubicBezTo>
                        <a:cubicBezTo>
                          <a:pt x="153" y="450"/>
                          <a:pt x="134" y="254"/>
                          <a:pt x="117" y="56"/>
                        </a:cubicBezTo>
                        <a:cubicBezTo>
                          <a:pt x="114" y="19"/>
                          <a:pt x="84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6" name="Google Shape;1116;p46"/>
                  <p:cNvSpPr/>
                  <p:nvPr/>
                </p:nvSpPr>
                <p:spPr>
                  <a:xfrm>
                    <a:off x="6127760" y="3963501"/>
                    <a:ext cx="9308" cy="38962"/>
                  </a:xfrm>
                  <a:custGeom>
                    <a:rect b="b" l="l" r="r" t="t"/>
                    <a:pathLst>
                      <a:path extrusionOk="0" h="473" w="113">
                        <a:moveTo>
                          <a:pt x="57" y="0"/>
                        </a:moveTo>
                        <a:cubicBezTo>
                          <a:pt x="28" y="0"/>
                          <a:pt x="0" y="19"/>
                          <a:pt x="0" y="55"/>
                        </a:cubicBezTo>
                        <a:lnTo>
                          <a:pt x="0" y="416"/>
                        </a:lnTo>
                        <a:cubicBezTo>
                          <a:pt x="0" y="454"/>
                          <a:pt x="28" y="473"/>
                          <a:pt x="57" y="473"/>
                        </a:cubicBezTo>
                        <a:cubicBezTo>
                          <a:pt x="85" y="473"/>
                          <a:pt x="113" y="454"/>
                          <a:pt x="113" y="416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7" name="Google Shape;1117;p46"/>
                  <p:cNvSpPr/>
                  <p:nvPr/>
                </p:nvSpPr>
                <p:spPr>
                  <a:xfrm>
                    <a:off x="6180066" y="3929646"/>
                    <a:ext cx="9390" cy="46705"/>
                  </a:xfrm>
                  <a:custGeom>
                    <a:rect b="b" l="l" r="r" t="t"/>
                    <a:pathLst>
                      <a:path extrusionOk="0" h="567" w="114">
                        <a:moveTo>
                          <a:pt x="57" y="1"/>
                        </a:moveTo>
                        <a:cubicBezTo>
                          <a:pt x="29" y="1"/>
                          <a:pt x="1" y="19"/>
                          <a:pt x="1" y="56"/>
                        </a:cubicBezTo>
                        <a:lnTo>
                          <a:pt x="1" y="513"/>
                        </a:lnTo>
                        <a:cubicBezTo>
                          <a:pt x="1" y="549"/>
                          <a:pt x="29" y="567"/>
                          <a:pt x="57" y="567"/>
                        </a:cubicBezTo>
                        <a:cubicBezTo>
                          <a:pt x="86" y="567"/>
                          <a:pt x="114" y="549"/>
                          <a:pt x="114" y="513"/>
                        </a:cubicBezTo>
                        <a:lnTo>
                          <a:pt x="114" y="56"/>
                        </a:lnTo>
                        <a:cubicBezTo>
                          <a:pt x="114" y="19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8" name="Google Shape;1118;p46"/>
                  <p:cNvSpPr/>
                  <p:nvPr/>
                </p:nvSpPr>
                <p:spPr>
                  <a:xfrm>
                    <a:off x="4508078" y="3497439"/>
                    <a:ext cx="606673" cy="351401"/>
                  </a:xfrm>
                  <a:custGeom>
                    <a:rect b="b" l="l" r="r" t="t"/>
                    <a:pathLst>
                      <a:path extrusionOk="0" h="4266" w="7365">
                        <a:moveTo>
                          <a:pt x="3682" y="1"/>
                        </a:moveTo>
                        <a:cubicBezTo>
                          <a:pt x="1649" y="1"/>
                          <a:pt x="0" y="954"/>
                          <a:pt x="0" y="2133"/>
                        </a:cubicBezTo>
                        <a:cubicBezTo>
                          <a:pt x="0" y="3312"/>
                          <a:pt x="1649" y="4265"/>
                          <a:pt x="3682" y="4265"/>
                        </a:cubicBezTo>
                        <a:cubicBezTo>
                          <a:pt x="5715" y="4265"/>
                          <a:pt x="7364" y="3312"/>
                          <a:pt x="7364" y="2133"/>
                        </a:cubicBezTo>
                        <a:cubicBezTo>
                          <a:pt x="7364" y="954"/>
                          <a:pt x="5715" y="1"/>
                          <a:pt x="3682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119" name="Google Shape;1119;p46"/>
              <p:cNvGrpSpPr/>
              <p:nvPr/>
            </p:nvGrpSpPr>
            <p:grpSpPr>
              <a:xfrm>
                <a:off x="2792523" y="529505"/>
                <a:ext cx="3609039" cy="1264401"/>
                <a:chOff x="2792523" y="529505"/>
                <a:chExt cx="3609039" cy="1264401"/>
              </a:xfrm>
            </p:grpSpPr>
            <p:grpSp>
              <p:nvGrpSpPr>
                <p:cNvPr id="1120" name="Google Shape;1120;p46"/>
                <p:cNvGrpSpPr/>
                <p:nvPr/>
              </p:nvGrpSpPr>
              <p:grpSpPr>
                <a:xfrm>
                  <a:off x="6146936" y="555271"/>
                  <a:ext cx="254626" cy="210473"/>
                  <a:chOff x="6319023" y="738978"/>
                  <a:chExt cx="254626" cy="210473"/>
                </a:xfrm>
              </p:grpSpPr>
              <p:sp>
                <p:nvSpPr>
                  <p:cNvPr id="1121" name="Google Shape;1121;p46"/>
                  <p:cNvSpPr/>
                  <p:nvPr/>
                </p:nvSpPr>
                <p:spPr>
                  <a:xfrm rot="-250826">
                    <a:off x="6326175" y="743635"/>
                    <a:ext cx="135134" cy="201157"/>
                  </a:xfrm>
                  <a:custGeom>
                    <a:rect b="b" l="l" r="r" t="t"/>
                    <a:pathLst>
                      <a:path extrusionOk="0" h="3650" w="2452">
                        <a:moveTo>
                          <a:pt x="1515" y="168"/>
                        </a:moveTo>
                        <a:cubicBezTo>
                          <a:pt x="1564" y="168"/>
                          <a:pt x="1612" y="172"/>
                          <a:pt x="1663" y="183"/>
                        </a:cubicBezTo>
                        <a:cubicBezTo>
                          <a:pt x="1863" y="217"/>
                          <a:pt x="1977" y="294"/>
                          <a:pt x="2018" y="423"/>
                        </a:cubicBezTo>
                        <a:cubicBezTo>
                          <a:pt x="2207" y="1022"/>
                          <a:pt x="869" y="2540"/>
                          <a:pt x="178" y="3243"/>
                        </a:cubicBezTo>
                        <a:cubicBezTo>
                          <a:pt x="200" y="2644"/>
                          <a:pt x="326" y="940"/>
                          <a:pt x="1010" y="360"/>
                        </a:cubicBezTo>
                        <a:cubicBezTo>
                          <a:pt x="1161" y="231"/>
                          <a:pt x="1327" y="168"/>
                          <a:pt x="1515" y="168"/>
                        </a:cubicBezTo>
                        <a:close/>
                        <a:moveTo>
                          <a:pt x="1509" y="1"/>
                        </a:moveTo>
                        <a:cubicBezTo>
                          <a:pt x="1285" y="1"/>
                          <a:pt x="1081" y="79"/>
                          <a:pt x="903" y="231"/>
                        </a:cubicBezTo>
                        <a:cubicBezTo>
                          <a:pt x="12" y="988"/>
                          <a:pt x="1" y="3350"/>
                          <a:pt x="1" y="3450"/>
                        </a:cubicBezTo>
                        <a:lnTo>
                          <a:pt x="1" y="3649"/>
                        </a:lnTo>
                        <a:lnTo>
                          <a:pt x="145" y="3509"/>
                        </a:lnTo>
                        <a:cubicBezTo>
                          <a:pt x="381" y="3280"/>
                          <a:pt x="2451" y="1237"/>
                          <a:pt x="2181" y="372"/>
                        </a:cubicBezTo>
                        <a:cubicBezTo>
                          <a:pt x="2118" y="179"/>
                          <a:pt x="1955" y="57"/>
                          <a:pt x="1689" y="17"/>
                        </a:cubicBezTo>
                        <a:cubicBezTo>
                          <a:pt x="1628" y="6"/>
                          <a:pt x="1568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2" name="Google Shape;1122;p46"/>
                  <p:cNvSpPr/>
                  <p:nvPr/>
                </p:nvSpPr>
                <p:spPr>
                  <a:xfrm rot="-250826">
                    <a:off x="6332321" y="828387"/>
                    <a:ext cx="237752" cy="106806"/>
                  </a:xfrm>
                  <a:custGeom>
                    <a:rect b="b" l="l" r="r" t="t"/>
                    <a:pathLst>
                      <a:path extrusionOk="0" h="1938" w="4314">
                        <a:moveTo>
                          <a:pt x="3526" y="171"/>
                        </a:moveTo>
                        <a:cubicBezTo>
                          <a:pt x="3581" y="171"/>
                          <a:pt x="3634" y="175"/>
                          <a:pt x="3685" y="183"/>
                        </a:cubicBezTo>
                        <a:cubicBezTo>
                          <a:pt x="3856" y="215"/>
                          <a:pt x="3977" y="297"/>
                          <a:pt x="4059" y="437"/>
                        </a:cubicBezTo>
                        <a:cubicBezTo>
                          <a:pt x="4129" y="559"/>
                          <a:pt x="4136" y="667"/>
                          <a:pt x="4081" y="770"/>
                        </a:cubicBezTo>
                        <a:cubicBezTo>
                          <a:pt x="3762" y="1365"/>
                          <a:pt x="1608" y="1649"/>
                          <a:pt x="522" y="1735"/>
                        </a:cubicBezTo>
                        <a:cubicBezTo>
                          <a:pt x="1084" y="1298"/>
                          <a:pt x="2628" y="171"/>
                          <a:pt x="3526" y="171"/>
                        </a:cubicBezTo>
                        <a:close/>
                        <a:moveTo>
                          <a:pt x="3535" y="1"/>
                        </a:moveTo>
                        <a:cubicBezTo>
                          <a:pt x="2359" y="1"/>
                          <a:pt x="291" y="1698"/>
                          <a:pt x="200" y="1771"/>
                        </a:cubicBezTo>
                        <a:lnTo>
                          <a:pt x="1" y="1938"/>
                        </a:lnTo>
                        <a:lnTo>
                          <a:pt x="259" y="1923"/>
                        </a:lnTo>
                        <a:cubicBezTo>
                          <a:pt x="404" y="1916"/>
                          <a:pt x="3767" y="1712"/>
                          <a:pt x="4228" y="851"/>
                        </a:cubicBezTo>
                        <a:cubicBezTo>
                          <a:pt x="4313" y="692"/>
                          <a:pt x="4306" y="526"/>
                          <a:pt x="4202" y="352"/>
                        </a:cubicBezTo>
                        <a:cubicBezTo>
                          <a:pt x="4095" y="167"/>
                          <a:pt x="3933" y="57"/>
                          <a:pt x="3714" y="16"/>
                        </a:cubicBezTo>
                        <a:cubicBezTo>
                          <a:pt x="3657" y="6"/>
                          <a:pt x="3598" y="1"/>
                          <a:pt x="35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23" name="Google Shape;1123;p46"/>
                <p:cNvGrpSpPr/>
                <p:nvPr/>
              </p:nvGrpSpPr>
              <p:grpSpPr>
                <a:xfrm>
                  <a:off x="2792523" y="615245"/>
                  <a:ext cx="209756" cy="199109"/>
                  <a:chOff x="2852071" y="630132"/>
                  <a:chExt cx="209756" cy="199109"/>
                </a:xfrm>
              </p:grpSpPr>
              <p:sp>
                <p:nvSpPr>
                  <p:cNvPr id="1124" name="Google Shape;1124;p46"/>
                  <p:cNvSpPr/>
                  <p:nvPr/>
                </p:nvSpPr>
                <p:spPr>
                  <a:xfrm rot="-250850">
                    <a:off x="2944889" y="633934"/>
                    <a:ext cx="110699" cy="175199"/>
                  </a:xfrm>
                  <a:custGeom>
                    <a:rect b="b" l="l" r="r" t="t"/>
                    <a:pathLst>
                      <a:path extrusionOk="0" h="4107" w="2595">
                        <a:moveTo>
                          <a:pt x="836" y="171"/>
                        </a:moveTo>
                        <a:cubicBezTo>
                          <a:pt x="870" y="171"/>
                          <a:pt x="914" y="175"/>
                          <a:pt x="962" y="182"/>
                        </a:cubicBezTo>
                        <a:cubicBezTo>
                          <a:pt x="2178" y="407"/>
                          <a:pt x="1956" y="2851"/>
                          <a:pt x="1856" y="3622"/>
                        </a:cubicBezTo>
                        <a:cubicBezTo>
                          <a:pt x="1309" y="2688"/>
                          <a:pt x="289" y="736"/>
                          <a:pt x="614" y="264"/>
                        </a:cubicBezTo>
                        <a:cubicBezTo>
                          <a:pt x="633" y="238"/>
                          <a:pt x="681" y="171"/>
                          <a:pt x="836" y="171"/>
                        </a:cubicBezTo>
                        <a:close/>
                        <a:moveTo>
                          <a:pt x="835" y="1"/>
                        </a:moveTo>
                        <a:cubicBezTo>
                          <a:pt x="674" y="1"/>
                          <a:pt x="554" y="57"/>
                          <a:pt x="478" y="168"/>
                        </a:cubicBezTo>
                        <a:cubicBezTo>
                          <a:pt x="1" y="862"/>
                          <a:pt x="1641" y="3605"/>
                          <a:pt x="1830" y="3915"/>
                        </a:cubicBezTo>
                        <a:lnTo>
                          <a:pt x="1948" y="4107"/>
                        </a:lnTo>
                        <a:lnTo>
                          <a:pt x="1986" y="3885"/>
                        </a:lnTo>
                        <a:cubicBezTo>
                          <a:pt x="2011" y="3741"/>
                          <a:pt x="2595" y="311"/>
                          <a:pt x="991" y="16"/>
                        </a:cubicBezTo>
                        <a:cubicBezTo>
                          <a:pt x="936" y="6"/>
                          <a:pt x="883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5" name="Google Shape;1125;p46"/>
                  <p:cNvSpPr/>
                  <p:nvPr/>
                </p:nvSpPr>
                <p:spPr>
                  <a:xfrm rot="-250850">
                    <a:off x="2855791" y="713533"/>
                    <a:ext cx="189361" cy="108950"/>
                  </a:xfrm>
                  <a:custGeom>
                    <a:rect b="b" l="l" r="r" t="t"/>
                    <a:pathLst>
                      <a:path extrusionOk="0" h="2554" w="4439">
                        <a:moveTo>
                          <a:pt x="799" y="167"/>
                        </a:moveTo>
                        <a:cubicBezTo>
                          <a:pt x="1867" y="167"/>
                          <a:pt x="3378" y="1656"/>
                          <a:pt x="3922" y="2229"/>
                        </a:cubicBezTo>
                        <a:cubicBezTo>
                          <a:pt x="2395" y="1774"/>
                          <a:pt x="245" y="976"/>
                          <a:pt x="185" y="488"/>
                        </a:cubicBezTo>
                        <a:cubicBezTo>
                          <a:pt x="185" y="459"/>
                          <a:pt x="175" y="374"/>
                          <a:pt x="355" y="274"/>
                        </a:cubicBezTo>
                        <a:cubicBezTo>
                          <a:pt x="492" y="200"/>
                          <a:pt x="640" y="167"/>
                          <a:pt x="799" y="167"/>
                        </a:cubicBezTo>
                        <a:close/>
                        <a:moveTo>
                          <a:pt x="791" y="0"/>
                        </a:moveTo>
                        <a:cubicBezTo>
                          <a:pt x="607" y="0"/>
                          <a:pt x="433" y="39"/>
                          <a:pt x="274" y="126"/>
                        </a:cubicBezTo>
                        <a:cubicBezTo>
                          <a:pt x="89" y="230"/>
                          <a:pt x="1" y="359"/>
                          <a:pt x="19" y="507"/>
                        </a:cubicBezTo>
                        <a:cubicBezTo>
                          <a:pt x="112" y="1309"/>
                          <a:pt x="3751" y="2359"/>
                          <a:pt x="4166" y="2477"/>
                        </a:cubicBezTo>
                        <a:lnTo>
                          <a:pt x="4439" y="2554"/>
                        </a:lnTo>
                        <a:lnTo>
                          <a:pt x="4254" y="2340"/>
                        </a:lnTo>
                        <a:cubicBezTo>
                          <a:pt x="4160" y="2232"/>
                          <a:pt x="2189" y="0"/>
                          <a:pt x="7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26" name="Google Shape;1126;p46"/>
                <p:cNvSpPr/>
                <p:nvPr/>
              </p:nvSpPr>
              <p:spPr>
                <a:xfrm rot="-250850">
                  <a:off x="2986206" y="645085"/>
                  <a:ext cx="3203996" cy="911442"/>
                </a:xfrm>
                <a:custGeom>
                  <a:rect b="b" l="l" r="r" t="t"/>
                  <a:pathLst>
                    <a:path extrusionOk="0" h="21366" w="75108">
                      <a:moveTo>
                        <a:pt x="36909" y="2335"/>
                      </a:moveTo>
                      <a:cubicBezTo>
                        <a:pt x="36921" y="2335"/>
                        <a:pt x="36933" y="2335"/>
                        <a:pt x="36944" y="2336"/>
                      </a:cubicBezTo>
                      <a:cubicBezTo>
                        <a:pt x="36948" y="2336"/>
                        <a:pt x="36955" y="2336"/>
                        <a:pt x="36963" y="2339"/>
                      </a:cubicBezTo>
                      <a:cubicBezTo>
                        <a:pt x="37761" y="2436"/>
                        <a:pt x="38503" y="4080"/>
                        <a:pt x="38307" y="6564"/>
                      </a:cubicBezTo>
                      <a:cubicBezTo>
                        <a:pt x="38230" y="7554"/>
                        <a:pt x="38016" y="8574"/>
                        <a:pt x="37647" y="9572"/>
                      </a:cubicBezTo>
                      <a:cubicBezTo>
                        <a:pt x="36139" y="6194"/>
                        <a:pt x="35998" y="3352"/>
                        <a:pt x="36552" y="2547"/>
                      </a:cubicBezTo>
                      <a:cubicBezTo>
                        <a:pt x="36678" y="2368"/>
                        <a:pt x="36807" y="2335"/>
                        <a:pt x="36909" y="2335"/>
                      </a:cubicBezTo>
                      <a:close/>
                      <a:moveTo>
                        <a:pt x="410" y="0"/>
                      </a:moveTo>
                      <a:lnTo>
                        <a:pt x="0" y="144"/>
                      </a:lnTo>
                      <a:cubicBezTo>
                        <a:pt x="59" y="318"/>
                        <a:pt x="6327" y="17314"/>
                        <a:pt x="23215" y="17876"/>
                      </a:cubicBezTo>
                      <a:cubicBezTo>
                        <a:pt x="23517" y="17886"/>
                        <a:pt x="23814" y="17891"/>
                        <a:pt x="24106" y="17891"/>
                      </a:cubicBezTo>
                      <a:cubicBezTo>
                        <a:pt x="31662" y="17891"/>
                        <a:pt x="35858" y="14539"/>
                        <a:pt x="37676" y="10644"/>
                      </a:cubicBezTo>
                      <a:cubicBezTo>
                        <a:pt x="37742" y="10780"/>
                        <a:pt x="37812" y="10917"/>
                        <a:pt x="37886" y="11053"/>
                      </a:cubicBezTo>
                      <a:cubicBezTo>
                        <a:pt x="39797" y="14645"/>
                        <a:pt x="44243" y="20477"/>
                        <a:pt x="53194" y="21275"/>
                      </a:cubicBezTo>
                      <a:cubicBezTo>
                        <a:pt x="53861" y="21335"/>
                        <a:pt x="54557" y="21365"/>
                        <a:pt x="55275" y="21365"/>
                      </a:cubicBezTo>
                      <a:cubicBezTo>
                        <a:pt x="55359" y="21365"/>
                        <a:pt x="55444" y="21365"/>
                        <a:pt x="55529" y="21364"/>
                      </a:cubicBezTo>
                      <a:cubicBezTo>
                        <a:pt x="73404" y="21198"/>
                        <a:pt x="75093" y="4251"/>
                        <a:pt x="75108" y="4080"/>
                      </a:cubicBezTo>
                      <a:lnTo>
                        <a:pt x="74676" y="4043"/>
                      </a:lnTo>
                      <a:cubicBezTo>
                        <a:pt x="74661" y="4210"/>
                        <a:pt x="73013" y="20765"/>
                        <a:pt x="55525" y="20932"/>
                      </a:cubicBezTo>
                      <a:cubicBezTo>
                        <a:pt x="55446" y="20933"/>
                        <a:pt x="55367" y="20933"/>
                        <a:pt x="55288" y="20933"/>
                      </a:cubicBezTo>
                      <a:cubicBezTo>
                        <a:pt x="45154" y="20933"/>
                        <a:pt x="40280" y="14628"/>
                        <a:pt x="38271" y="10847"/>
                      </a:cubicBezTo>
                      <a:cubicBezTo>
                        <a:pt x="38142" y="10603"/>
                        <a:pt x="38019" y="10362"/>
                        <a:pt x="37901" y="10122"/>
                      </a:cubicBezTo>
                      <a:cubicBezTo>
                        <a:pt x="38378" y="8962"/>
                        <a:pt x="38648" y="7761"/>
                        <a:pt x="38740" y="6597"/>
                      </a:cubicBezTo>
                      <a:cubicBezTo>
                        <a:pt x="38940" y="4069"/>
                        <a:pt x="38197" y="2055"/>
                        <a:pt x="37014" y="1907"/>
                      </a:cubicBezTo>
                      <a:cubicBezTo>
                        <a:pt x="36973" y="1902"/>
                        <a:pt x="36933" y="1899"/>
                        <a:pt x="36894" y="1899"/>
                      </a:cubicBezTo>
                      <a:cubicBezTo>
                        <a:pt x="36609" y="1899"/>
                        <a:pt x="36375" y="2039"/>
                        <a:pt x="36194" y="2303"/>
                      </a:cubicBezTo>
                      <a:cubicBezTo>
                        <a:pt x="35455" y="3378"/>
                        <a:pt x="35802" y="6671"/>
                        <a:pt x="37425" y="10130"/>
                      </a:cubicBezTo>
                      <a:cubicBezTo>
                        <a:pt x="35751" y="14028"/>
                        <a:pt x="31659" y="17454"/>
                        <a:pt x="24104" y="17454"/>
                      </a:cubicBezTo>
                      <a:cubicBezTo>
                        <a:pt x="23818" y="17454"/>
                        <a:pt x="23526" y="17449"/>
                        <a:pt x="23230" y="17439"/>
                      </a:cubicBezTo>
                      <a:cubicBezTo>
                        <a:pt x="6630" y="16867"/>
                        <a:pt x="469" y="166"/>
                        <a:pt x="4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7" name="Google Shape;1127;p46"/>
                <p:cNvSpPr/>
                <p:nvPr/>
              </p:nvSpPr>
              <p:spPr>
                <a:xfrm rot="-250850">
                  <a:off x="3495509" y="1433334"/>
                  <a:ext cx="236200" cy="261283"/>
                </a:xfrm>
                <a:custGeom>
                  <a:rect b="b" l="l" r="r" t="t"/>
                  <a:pathLst>
                    <a:path extrusionOk="0" h="6125" w="5537">
                      <a:moveTo>
                        <a:pt x="3410" y="1"/>
                      </a:moveTo>
                      <a:cubicBezTo>
                        <a:pt x="2862" y="1"/>
                        <a:pt x="2068" y="180"/>
                        <a:pt x="1320" y="1010"/>
                      </a:cubicBezTo>
                      <a:cubicBezTo>
                        <a:pt x="0" y="2478"/>
                        <a:pt x="1700" y="6125"/>
                        <a:pt x="1700" y="6125"/>
                      </a:cubicBezTo>
                      <a:cubicBezTo>
                        <a:pt x="1700" y="6125"/>
                        <a:pt x="5219" y="4554"/>
                        <a:pt x="5378" y="2633"/>
                      </a:cubicBezTo>
                      <a:cubicBezTo>
                        <a:pt x="5536" y="708"/>
                        <a:pt x="4102" y="105"/>
                        <a:pt x="4102" y="105"/>
                      </a:cubicBezTo>
                      <a:cubicBezTo>
                        <a:pt x="4102" y="105"/>
                        <a:pt x="3828" y="1"/>
                        <a:pt x="3410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8" name="Google Shape;1128;p46"/>
                <p:cNvSpPr/>
                <p:nvPr/>
              </p:nvSpPr>
              <p:spPr>
                <a:xfrm rot="-250850">
                  <a:off x="3617824" y="1385870"/>
                  <a:ext cx="99224" cy="79985"/>
                </a:xfrm>
                <a:custGeom>
                  <a:rect b="b" l="l" r="r" t="t"/>
                  <a:pathLst>
                    <a:path extrusionOk="0" h="1875" w="2326">
                      <a:moveTo>
                        <a:pt x="101" y="1"/>
                      </a:moveTo>
                      <a:lnTo>
                        <a:pt x="1" y="1132"/>
                      </a:lnTo>
                      <a:lnTo>
                        <a:pt x="1701" y="1875"/>
                      </a:lnTo>
                      <a:lnTo>
                        <a:pt x="2326" y="877"/>
                      </a:ln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9" name="Google Shape;1129;p46"/>
                <p:cNvSpPr/>
                <p:nvPr/>
              </p:nvSpPr>
              <p:spPr>
                <a:xfrm rot="-250850">
                  <a:off x="3865560" y="1482225"/>
                  <a:ext cx="239485" cy="276427"/>
                </a:xfrm>
                <a:custGeom>
                  <a:rect b="b" l="l" r="r" t="t"/>
                  <a:pathLst>
                    <a:path extrusionOk="0" h="6480" w="5614">
                      <a:moveTo>
                        <a:pt x="2990" y="1"/>
                      </a:moveTo>
                      <a:cubicBezTo>
                        <a:pt x="2966" y="1"/>
                        <a:pt x="1421" y="8"/>
                        <a:pt x="714" y="1831"/>
                      </a:cubicBezTo>
                      <a:cubicBezTo>
                        <a:pt x="1" y="3671"/>
                        <a:pt x="2879" y="6479"/>
                        <a:pt x="2879" y="6479"/>
                      </a:cubicBezTo>
                      <a:cubicBezTo>
                        <a:pt x="2879" y="6479"/>
                        <a:pt x="5614" y="3763"/>
                        <a:pt x="5082" y="1908"/>
                      </a:cubicBezTo>
                      <a:cubicBezTo>
                        <a:pt x="4546" y="57"/>
                        <a:pt x="2990" y="1"/>
                        <a:pt x="2990" y="1"/>
                      </a:cubicBezTo>
                      <a:cubicBezTo>
                        <a:pt x="2990" y="1"/>
                        <a:pt x="2990" y="1"/>
                        <a:pt x="2990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0" name="Google Shape;1130;p46"/>
                <p:cNvSpPr/>
                <p:nvPr/>
              </p:nvSpPr>
              <p:spPr>
                <a:xfrm rot="-250850">
                  <a:off x="3929922" y="1451279"/>
                  <a:ext cx="101911" cy="50508"/>
                </a:xfrm>
                <a:custGeom>
                  <a:rect b="b" l="l" r="r" t="t"/>
                  <a:pathLst>
                    <a:path extrusionOk="0" h="1184" w="2389">
                      <a:moveTo>
                        <a:pt x="1" y="0"/>
                      </a:moveTo>
                      <a:lnTo>
                        <a:pt x="308" y="1095"/>
                      </a:lnTo>
                      <a:lnTo>
                        <a:pt x="2160" y="1184"/>
                      </a:lnTo>
                      <a:lnTo>
                        <a:pt x="2388" y="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1" name="Google Shape;1131;p46"/>
                <p:cNvSpPr/>
                <p:nvPr/>
              </p:nvSpPr>
              <p:spPr>
                <a:xfrm rot="-250850">
                  <a:off x="4238415" y="1410899"/>
                  <a:ext cx="230057" cy="267554"/>
                </a:xfrm>
                <a:custGeom>
                  <a:rect b="b" l="l" r="r" t="t"/>
                  <a:pathLst>
                    <a:path extrusionOk="0" h="6272" w="5393">
                      <a:moveTo>
                        <a:pt x="2207" y="0"/>
                      </a:moveTo>
                      <a:cubicBezTo>
                        <a:pt x="1945" y="0"/>
                        <a:pt x="1778" y="45"/>
                        <a:pt x="1778" y="45"/>
                      </a:cubicBezTo>
                      <a:cubicBezTo>
                        <a:pt x="1778" y="45"/>
                        <a:pt x="282" y="500"/>
                        <a:pt x="141" y="2465"/>
                      </a:cubicBezTo>
                      <a:cubicBezTo>
                        <a:pt x="1" y="4431"/>
                        <a:pt x="3582" y="6272"/>
                        <a:pt x="3582" y="6272"/>
                      </a:cubicBezTo>
                      <a:cubicBezTo>
                        <a:pt x="3582" y="6272"/>
                        <a:pt x="5392" y="2869"/>
                        <a:pt x="4339" y="1254"/>
                      </a:cubicBezTo>
                      <a:cubicBezTo>
                        <a:pt x="3635" y="179"/>
                        <a:pt x="2731" y="0"/>
                        <a:pt x="2207" y="0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2" name="Google Shape;1132;p46"/>
                <p:cNvSpPr/>
                <p:nvPr/>
              </p:nvSpPr>
              <p:spPr>
                <a:xfrm rot="-250850">
                  <a:off x="4244728" y="1373890"/>
                  <a:ext cx="102850" cy="69576"/>
                </a:xfrm>
                <a:custGeom>
                  <a:rect b="b" l="l" r="r" t="t"/>
                  <a:pathLst>
                    <a:path extrusionOk="0" h="1631" w="2411">
                      <a:moveTo>
                        <a:pt x="2292" y="0"/>
                      </a:moveTo>
                      <a:lnTo>
                        <a:pt x="1" y="673"/>
                      </a:lnTo>
                      <a:lnTo>
                        <a:pt x="614" y="1631"/>
                      </a:lnTo>
                      <a:lnTo>
                        <a:pt x="2410" y="1168"/>
                      </a:lnTo>
                      <a:lnTo>
                        <a:pt x="2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3" name="Google Shape;1133;p46"/>
                <p:cNvSpPr/>
                <p:nvPr/>
              </p:nvSpPr>
              <p:spPr>
                <a:xfrm rot="-250850">
                  <a:off x="4625552" y="1360820"/>
                  <a:ext cx="246737" cy="242002"/>
                </a:xfrm>
                <a:custGeom>
                  <a:rect b="b" l="l" r="r" t="t"/>
                  <a:pathLst>
                    <a:path extrusionOk="0" h="5673" w="5784">
                      <a:moveTo>
                        <a:pt x="3320" y="0"/>
                      </a:moveTo>
                      <a:cubicBezTo>
                        <a:pt x="2838" y="0"/>
                        <a:pt x="2244" y="138"/>
                        <a:pt x="1604" y="598"/>
                      </a:cubicBezTo>
                      <a:cubicBezTo>
                        <a:pt x="0" y="1744"/>
                        <a:pt x="876" y="5672"/>
                        <a:pt x="876" y="5672"/>
                      </a:cubicBezTo>
                      <a:cubicBezTo>
                        <a:pt x="876" y="5672"/>
                        <a:pt x="4653" y="4893"/>
                        <a:pt x="5218" y="3048"/>
                      </a:cubicBezTo>
                      <a:cubicBezTo>
                        <a:pt x="5784" y="1204"/>
                        <a:pt x="4513" y="310"/>
                        <a:pt x="4513" y="310"/>
                      </a:cubicBezTo>
                      <a:cubicBezTo>
                        <a:pt x="4513" y="310"/>
                        <a:pt x="4042" y="0"/>
                        <a:pt x="3320" y="0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4" name="Google Shape;1134;p46"/>
                <p:cNvSpPr/>
                <p:nvPr/>
              </p:nvSpPr>
              <p:spPr>
                <a:xfrm rot="-250850">
                  <a:off x="4767409" y="1313854"/>
                  <a:ext cx="99181" cy="92740"/>
                </a:xfrm>
                <a:custGeom>
                  <a:rect b="b" l="l" r="r" t="t"/>
                  <a:pathLst>
                    <a:path extrusionOk="0" h="2174" w="2325">
                      <a:moveTo>
                        <a:pt x="344" y="1"/>
                      </a:moveTo>
                      <a:lnTo>
                        <a:pt x="0" y="1087"/>
                      </a:lnTo>
                      <a:lnTo>
                        <a:pt x="1504" y="2174"/>
                      </a:lnTo>
                      <a:lnTo>
                        <a:pt x="2325" y="1335"/>
                      </a:lnTo>
                      <a:lnTo>
                        <a:pt x="34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5" name="Google Shape;1135;p46"/>
                <p:cNvSpPr/>
                <p:nvPr/>
              </p:nvSpPr>
              <p:spPr>
                <a:xfrm rot="-250850">
                  <a:off x="5011193" y="1510785"/>
                  <a:ext cx="238120" cy="274806"/>
                </a:xfrm>
                <a:custGeom>
                  <a:rect b="b" l="l" r="r" t="t"/>
                  <a:pathLst>
                    <a:path extrusionOk="0" h="6442" w="5582">
                      <a:moveTo>
                        <a:pt x="3239" y="0"/>
                      </a:moveTo>
                      <a:cubicBezTo>
                        <a:pt x="2879" y="0"/>
                        <a:pt x="1648" y="114"/>
                        <a:pt x="895" y="1600"/>
                      </a:cubicBezTo>
                      <a:cubicBezTo>
                        <a:pt x="1" y="3359"/>
                        <a:pt x="2591" y="6441"/>
                        <a:pt x="2591" y="6441"/>
                      </a:cubicBezTo>
                      <a:cubicBezTo>
                        <a:pt x="2591" y="6441"/>
                        <a:pt x="5581" y="4006"/>
                        <a:pt x="5234" y="2110"/>
                      </a:cubicBezTo>
                      <a:cubicBezTo>
                        <a:pt x="4882" y="214"/>
                        <a:pt x="3342" y="4"/>
                        <a:pt x="3342" y="4"/>
                      </a:cubicBezTo>
                      <a:cubicBezTo>
                        <a:pt x="3342" y="4"/>
                        <a:pt x="3305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6" name="Google Shape;1136;p46"/>
                <p:cNvSpPr/>
                <p:nvPr/>
              </p:nvSpPr>
              <p:spPr>
                <a:xfrm rot="-250850">
                  <a:off x="5093827" y="1473573"/>
                  <a:ext cx="101229" cy="59295"/>
                </a:xfrm>
                <a:custGeom>
                  <a:rect b="b" l="l" r="r" t="t"/>
                  <a:pathLst>
                    <a:path extrusionOk="0" h="1390" w="2373">
                      <a:moveTo>
                        <a:pt x="0" y="0"/>
                      </a:moveTo>
                      <a:lnTo>
                        <a:pt x="196" y="1120"/>
                      </a:lnTo>
                      <a:lnTo>
                        <a:pt x="2033" y="1389"/>
                      </a:lnTo>
                      <a:lnTo>
                        <a:pt x="2373" y="2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7" name="Google Shape;1137;p46"/>
                <p:cNvSpPr/>
                <p:nvPr/>
              </p:nvSpPr>
              <p:spPr>
                <a:xfrm rot="-250850">
                  <a:off x="5396432" y="1494670"/>
                  <a:ext cx="237181" cy="273996"/>
                </a:xfrm>
                <a:custGeom>
                  <a:rect b="b" l="l" r="r" t="t"/>
                  <a:pathLst>
                    <a:path extrusionOk="0" h="6423" w="5560">
                      <a:moveTo>
                        <a:pt x="2507" y="1"/>
                      </a:moveTo>
                      <a:cubicBezTo>
                        <a:pt x="2420" y="1"/>
                        <a:pt x="2370" y="7"/>
                        <a:pt x="2370" y="7"/>
                      </a:cubicBezTo>
                      <a:cubicBezTo>
                        <a:pt x="2370" y="7"/>
                        <a:pt x="826" y="251"/>
                        <a:pt x="412" y="2180"/>
                      </a:cubicBezTo>
                      <a:cubicBezTo>
                        <a:pt x="1" y="4105"/>
                        <a:pt x="3294" y="6423"/>
                        <a:pt x="3294" y="6423"/>
                      </a:cubicBezTo>
                      <a:cubicBezTo>
                        <a:pt x="3294" y="6423"/>
                        <a:pt x="5559" y="3303"/>
                        <a:pt x="4735" y="1559"/>
                      </a:cubicBezTo>
                      <a:cubicBezTo>
                        <a:pt x="4060" y="129"/>
                        <a:pt x="2902" y="1"/>
                        <a:pt x="2507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8" name="Google Shape;1138;p46"/>
                <p:cNvSpPr/>
                <p:nvPr/>
              </p:nvSpPr>
              <p:spPr>
                <a:xfrm rot="-250850">
                  <a:off x="5430003" y="1460046"/>
                  <a:ext cx="100759" cy="59039"/>
                </a:xfrm>
                <a:custGeom>
                  <a:rect b="b" l="l" r="r" t="t"/>
                  <a:pathLst>
                    <a:path extrusionOk="0" h="1384" w="2362">
                      <a:moveTo>
                        <a:pt x="2361" y="0"/>
                      </a:moveTo>
                      <a:lnTo>
                        <a:pt x="0" y="352"/>
                      </a:lnTo>
                      <a:lnTo>
                        <a:pt x="477" y="1383"/>
                      </a:lnTo>
                      <a:lnTo>
                        <a:pt x="2321" y="1176"/>
                      </a:lnTo>
                      <a:lnTo>
                        <a:pt x="23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9" name="Google Shape;1139;p46"/>
                <p:cNvSpPr/>
                <p:nvPr/>
              </p:nvSpPr>
              <p:spPr>
                <a:xfrm rot="-250850">
                  <a:off x="5763850" y="1369170"/>
                  <a:ext cx="233043" cy="253776"/>
                </a:xfrm>
                <a:custGeom>
                  <a:rect b="b" l="l" r="r" t="t"/>
                  <a:pathLst>
                    <a:path extrusionOk="0" h="5949" w="5463">
                      <a:moveTo>
                        <a:pt x="2232" y="1"/>
                      </a:moveTo>
                      <a:cubicBezTo>
                        <a:pt x="1727" y="1"/>
                        <a:pt x="1387" y="165"/>
                        <a:pt x="1387" y="165"/>
                      </a:cubicBezTo>
                      <a:cubicBezTo>
                        <a:pt x="1387" y="165"/>
                        <a:pt x="0" y="893"/>
                        <a:pt x="230" y="2852"/>
                      </a:cubicBezTo>
                      <a:cubicBezTo>
                        <a:pt x="455" y="4807"/>
                        <a:pt x="4317" y="5949"/>
                        <a:pt x="4317" y="5949"/>
                      </a:cubicBezTo>
                      <a:cubicBezTo>
                        <a:pt x="4317" y="5949"/>
                        <a:pt x="5463" y="2268"/>
                        <a:pt x="4124" y="879"/>
                      </a:cubicBezTo>
                      <a:cubicBezTo>
                        <a:pt x="3446" y="174"/>
                        <a:pt x="2752" y="1"/>
                        <a:pt x="2232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0" name="Google Shape;1140;p46"/>
                <p:cNvSpPr/>
                <p:nvPr/>
              </p:nvSpPr>
              <p:spPr>
                <a:xfrm rot="-250850">
                  <a:off x="5752765" y="1332341"/>
                  <a:ext cx="105068" cy="81520"/>
                </a:xfrm>
                <a:custGeom>
                  <a:rect b="b" l="l" r="r" t="t"/>
                  <a:pathLst>
                    <a:path extrusionOk="0" h="1911" w="2463">
                      <a:moveTo>
                        <a:pt x="2126" y="0"/>
                      </a:moveTo>
                      <a:lnTo>
                        <a:pt x="1" y="1087"/>
                      </a:lnTo>
                      <a:lnTo>
                        <a:pt x="781" y="1911"/>
                      </a:lnTo>
                      <a:lnTo>
                        <a:pt x="2462" y="1123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1" name="Google Shape;1141;p46"/>
                <p:cNvSpPr/>
                <p:nvPr/>
              </p:nvSpPr>
              <p:spPr>
                <a:xfrm rot="-250850">
                  <a:off x="6008142" y="1125075"/>
                  <a:ext cx="255141" cy="208174"/>
                </a:xfrm>
                <a:custGeom>
                  <a:rect b="b" l="l" r="r" t="t"/>
                  <a:pathLst>
                    <a:path extrusionOk="0" h="4880" w="5981">
                      <a:moveTo>
                        <a:pt x="2635" y="1"/>
                      </a:moveTo>
                      <a:cubicBezTo>
                        <a:pt x="1564" y="1"/>
                        <a:pt x="977" y="689"/>
                        <a:pt x="977" y="689"/>
                      </a:cubicBezTo>
                      <a:cubicBezTo>
                        <a:pt x="977" y="689"/>
                        <a:pt x="1" y="1913"/>
                        <a:pt x="995" y="3612"/>
                      </a:cubicBezTo>
                      <a:cubicBezTo>
                        <a:pt x="1619" y="4681"/>
                        <a:pt x="3421" y="4880"/>
                        <a:pt x="4678" y="4880"/>
                      </a:cubicBezTo>
                      <a:cubicBezTo>
                        <a:pt x="5426" y="4880"/>
                        <a:pt x="5981" y="4810"/>
                        <a:pt x="5981" y="4810"/>
                      </a:cubicBezTo>
                      <a:cubicBezTo>
                        <a:pt x="5981" y="4810"/>
                        <a:pt x="5552" y="977"/>
                        <a:pt x="3770" y="242"/>
                      </a:cubicBezTo>
                      <a:cubicBezTo>
                        <a:pt x="3347" y="67"/>
                        <a:pt x="2967" y="1"/>
                        <a:pt x="2635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2" name="Google Shape;1142;p46"/>
                <p:cNvSpPr/>
                <p:nvPr/>
              </p:nvSpPr>
              <p:spPr>
                <a:xfrm rot="-250850">
                  <a:off x="5986962" y="1104633"/>
                  <a:ext cx="96792" cy="97816"/>
                </a:xfrm>
                <a:custGeom>
                  <a:rect b="b" l="l" r="r" t="t"/>
                  <a:pathLst>
                    <a:path extrusionOk="0" h="2293" w="2269">
                      <a:moveTo>
                        <a:pt x="1511" y="1"/>
                      </a:moveTo>
                      <a:lnTo>
                        <a:pt x="0" y="1853"/>
                      </a:lnTo>
                      <a:lnTo>
                        <a:pt x="1049" y="2293"/>
                      </a:lnTo>
                      <a:lnTo>
                        <a:pt x="2269" y="899"/>
                      </a:lnTo>
                      <a:lnTo>
                        <a:pt x="15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3" name="Google Shape;1143;p46"/>
                <p:cNvSpPr/>
                <p:nvPr/>
              </p:nvSpPr>
              <p:spPr>
                <a:xfrm rot="-250850">
                  <a:off x="3144758" y="1252421"/>
                  <a:ext cx="247419" cy="238461"/>
                </a:xfrm>
                <a:custGeom>
                  <a:rect b="b" l="l" r="r" t="t"/>
                  <a:pathLst>
                    <a:path extrusionOk="0" h="5590" w="5800">
                      <a:moveTo>
                        <a:pt x="3292" y="1"/>
                      </a:moveTo>
                      <a:cubicBezTo>
                        <a:pt x="2826" y="1"/>
                        <a:pt x="2260" y="129"/>
                        <a:pt x="1642" y="541"/>
                      </a:cubicBezTo>
                      <a:cubicBezTo>
                        <a:pt x="1" y="1631"/>
                        <a:pt x="740" y="5590"/>
                        <a:pt x="740" y="5590"/>
                      </a:cubicBezTo>
                      <a:cubicBezTo>
                        <a:pt x="740" y="5590"/>
                        <a:pt x="4543" y="4939"/>
                        <a:pt x="5171" y="3113"/>
                      </a:cubicBezTo>
                      <a:cubicBezTo>
                        <a:pt x="5800" y="1291"/>
                        <a:pt x="4558" y="352"/>
                        <a:pt x="4558" y="352"/>
                      </a:cubicBezTo>
                      <a:cubicBezTo>
                        <a:pt x="4558" y="352"/>
                        <a:pt x="4062" y="1"/>
                        <a:pt x="3292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4" name="Google Shape;1144;p46"/>
                <p:cNvSpPr/>
                <p:nvPr/>
              </p:nvSpPr>
              <p:spPr>
                <a:xfrm rot="-250850">
                  <a:off x="3289262" y="1206379"/>
                  <a:ext cx="98712" cy="94275"/>
                </a:xfrm>
                <a:custGeom>
                  <a:rect b="b" l="l" r="r" t="t"/>
                  <a:pathLst>
                    <a:path extrusionOk="0" h="2210" w="2314">
                      <a:moveTo>
                        <a:pt x="378" y="0"/>
                      </a:moveTo>
                      <a:lnTo>
                        <a:pt x="1" y="1072"/>
                      </a:lnTo>
                      <a:lnTo>
                        <a:pt x="1464" y="2210"/>
                      </a:lnTo>
                      <a:lnTo>
                        <a:pt x="2314" y="1401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5" name="Google Shape;1145;p46"/>
                <p:cNvSpPr/>
                <p:nvPr/>
              </p:nvSpPr>
              <p:spPr>
                <a:xfrm rot="-250850">
                  <a:off x="2894245" y="1023256"/>
                  <a:ext cx="255738" cy="207576"/>
                </a:xfrm>
                <a:custGeom>
                  <a:rect b="b" l="l" r="r" t="t"/>
                  <a:pathLst>
                    <a:path extrusionOk="0" h="4866" w="5995">
                      <a:moveTo>
                        <a:pt x="3222" y="1"/>
                      </a:moveTo>
                      <a:cubicBezTo>
                        <a:pt x="2909" y="1"/>
                        <a:pt x="2558" y="53"/>
                        <a:pt x="2170" y="184"/>
                      </a:cubicBezTo>
                      <a:cubicBezTo>
                        <a:pt x="304" y="820"/>
                        <a:pt x="0" y="4834"/>
                        <a:pt x="0" y="4834"/>
                      </a:cubicBezTo>
                      <a:cubicBezTo>
                        <a:pt x="0" y="4834"/>
                        <a:pt x="352" y="4865"/>
                        <a:pt x="873" y="4865"/>
                      </a:cubicBezTo>
                      <a:cubicBezTo>
                        <a:pt x="2072" y="4865"/>
                        <a:pt x="4166" y="4696"/>
                        <a:pt x="4916" y="3580"/>
                      </a:cubicBezTo>
                      <a:cubicBezTo>
                        <a:pt x="5994" y="1980"/>
                        <a:pt x="5037" y="754"/>
                        <a:pt x="5037" y="754"/>
                      </a:cubicBezTo>
                      <a:cubicBezTo>
                        <a:pt x="5037" y="754"/>
                        <a:pt x="4409" y="1"/>
                        <a:pt x="3222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6" name="Google Shape;1146;p46"/>
                <p:cNvSpPr/>
                <p:nvPr/>
              </p:nvSpPr>
              <p:spPr>
                <a:xfrm rot="-250850">
                  <a:off x="3065461" y="988403"/>
                  <a:ext cx="91801" cy="103020"/>
                </a:xfrm>
                <a:custGeom>
                  <a:rect b="b" l="l" r="r" t="t"/>
                  <a:pathLst>
                    <a:path extrusionOk="0" h="2415" w="2152">
                      <a:moveTo>
                        <a:pt x="640" y="1"/>
                      </a:moveTo>
                      <a:lnTo>
                        <a:pt x="0" y="940"/>
                      </a:lnTo>
                      <a:lnTo>
                        <a:pt x="1120" y="2414"/>
                      </a:lnTo>
                      <a:lnTo>
                        <a:pt x="2151" y="1853"/>
                      </a:lnTo>
                      <a:lnTo>
                        <a:pt x="6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7" name="Google Shape;1147;p46"/>
                <p:cNvSpPr/>
                <p:nvPr/>
              </p:nvSpPr>
              <p:spPr>
                <a:xfrm rot="-250850">
                  <a:off x="3204687" y="1273180"/>
                  <a:ext cx="135611" cy="118079"/>
                </a:xfrm>
                <a:custGeom>
                  <a:rect b="b" l="l" r="r" t="t"/>
                  <a:pathLst>
                    <a:path extrusionOk="0" h="2768" w="3179">
                      <a:moveTo>
                        <a:pt x="1339" y="1420"/>
                      </a:moveTo>
                      <a:cubicBezTo>
                        <a:pt x="1342" y="1420"/>
                        <a:pt x="1345" y="1420"/>
                        <a:pt x="1348" y="1420"/>
                      </a:cubicBezTo>
                      <a:cubicBezTo>
                        <a:pt x="1356" y="1420"/>
                        <a:pt x="1363" y="1423"/>
                        <a:pt x="1371" y="1423"/>
                      </a:cubicBezTo>
                      <a:cubicBezTo>
                        <a:pt x="1423" y="1438"/>
                        <a:pt x="1423" y="1464"/>
                        <a:pt x="1423" y="1475"/>
                      </a:cubicBezTo>
                      <a:cubicBezTo>
                        <a:pt x="1426" y="1564"/>
                        <a:pt x="1290" y="1730"/>
                        <a:pt x="1082" y="1830"/>
                      </a:cubicBezTo>
                      <a:cubicBezTo>
                        <a:pt x="1101" y="1686"/>
                        <a:pt x="1153" y="1556"/>
                        <a:pt x="1215" y="1483"/>
                      </a:cubicBezTo>
                      <a:cubicBezTo>
                        <a:pt x="1257" y="1442"/>
                        <a:pt x="1298" y="1420"/>
                        <a:pt x="1339" y="1420"/>
                      </a:cubicBezTo>
                      <a:close/>
                      <a:moveTo>
                        <a:pt x="2498" y="1"/>
                      </a:moveTo>
                      <a:cubicBezTo>
                        <a:pt x="2413" y="16"/>
                        <a:pt x="388" y="374"/>
                        <a:pt x="77" y="1120"/>
                      </a:cubicBezTo>
                      <a:cubicBezTo>
                        <a:pt x="0" y="1297"/>
                        <a:pt x="29" y="1486"/>
                        <a:pt x="163" y="1679"/>
                      </a:cubicBezTo>
                      <a:cubicBezTo>
                        <a:pt x="316" y="1899"/>
                        <a:pt x="529" y="2016"/>
                        <a:pt x="765" y="2016"/>
                      </a:cubicBezTo>
                      <a:cubicBezTo>
                        <a:pt x="830" y="2016"/>
                        <a:pt x="897" y="2007"/>
                        <a:pt x="964" y="1989"/>
                      </a:cubicBezTo>
                      <a:cubicBezTo>
                        <a:pt x="968" y="2100"/>
                        <a:pt x="986" y="2211"/>
                        <a:pt x="1027" y="2314"/>
                      </a:cubicBezTo>
                      <a:cubicBezTo>
                        <a:pt x="1131" y="2580"/>
                        <a:pt x="1353" y="2739"/>
                        <a:pt x="1652" y="2765"/>
                      </a:cubicBezTo>
                      <a:cubicBezTo>
                        <a:pt x="1671" y="2767"/>
                        <a:pt x="1689" y="2768"/>
                        <a:pt x="1708" y="2768"/>
                      </a:cubicBezTo>
                      <a:cubicBezTo>
                        <a:pt x="2638" y="2768"/>
                        <a:pt x="3156" y="642"/>
                        <a:pt x="3178" y="548"/>
                      </a:cubicBezTo>
                      <a:lnTo>
                        <a:pt x="3074" y="521"/>
                      </a:lnTo>
                      <a:cubicBezTo>
                        <a:pt x="3067" y="543"/>
                        <a:pt x="2550" y="2660"/>
                        <a:pt x="1704" y="2660"/>
                      </a:cubicBezTo>
                      <a:cubicBezTo>
                        <a:pt x="1689" y="2660"/>
                        <a:pt x="1674" y="2659"/>
                        <a:pt x="1659" y="2658"/>
                      </a:cubicBezTo>
                      <a:cubicBezTo>
                        <a:pt x="1334" y="2628"/>
                        <a:pt x="1190" y="2433"/>
                        <a:pt x="1127" y="2273"/>
                      </a:cubicBezTo>
                      <a:cubicBezTo>
                        <a:pt x="1090" y="2174"/>
                        <a:pt x="1072" y="2059"/>
                        <a:pt x="1072" y="1952"/>
                      </a:cubicBezTo>
                      <a:cubicBezTo>
                        <a:pt x="1326" y="1848"/>
                        <a:pt x="1537" y="1635"/>
                        <a:pt x="1534" y="1475"/>
                      </a:cubicBezTo>
                      <a:cubicBezTo>
                        <a:pt x="1530" y="1398"/>
                        <a:pt x="1481" y="1342"/>
                        <a:pt x="1401" y="1320"/>
                      </a:cubicBezTo>
                      <a:cubicBezTo>
                        <a:pt x="1379" y="1314"/>
                        <a:pt x="1358" y="1311"/>
                        <a:pt x="1338" y="1311"/>
                      </a:cubicBezTo>
                      <a:cubicBezTo>
                        <a:pt x="1264" y="1311"/>
                        <a:pt x="1196" y="1346"/>
                        <a:pt x="1138" y="1413"/>
                      </a:cubicBezTo>
                      <a:cubicBezTo>
                        <a:pt x="1049" y="1509"/>
                        <a:pt x="983" y="1682"/>
                        <a:pt x="968" y="1874"/>
                      </a:cubicBezTo>
                      <a:cubicBezTo>
                        <a:pt x="912" y="1891"/>
                        <a:pt x="840" y="1907"/>
                        <a:pt x="760" y="1907"/>
                      </a:cubicBezTo>
                      <a:cubicBezTo>
                        <a:pt x="600" y="1907"/>
                        <a:pt x="409" y="1845"/>
                        <a:pt x="251" y="1616"/>
                      </a:cubicBezTo>
                      <a:cubicBezTo>
                        <a:pt x="140" y="1457"/>
                        <a:pt x="115" y="1309"/>
                        <a:pt x="178" y="1161"/>
                      </a:cubicBezTo>
                      <a:cubicBezTo>
                        <a:pt x="466" y="470"/>
                        <a:pt x="2498" y="112"/>
                        <a:pt x="2516" y="108"/>
                      </a:cubicBezTo>
                      <a:lnTo>
                        <a:pt x="2498" y="1"/>
                      </a:ln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8" name="Google Shape;1148;p46"/>
                <p:cNvSpPr/>
                <p:nvPr/>
              </p:nvSpPr>
              <p:spPr>
                <a:xfrm rot="-250850">
                  <a:off x="3565414" y="1440264"/>
                  <a:ext cx="137659" cy="143759"/>
                </a:xfrm>
                <a:custGeom>
                  <a:rect b="b" l="l" r="r" t="t"/>
                  <a:pathLst>
                    <a:path extrusionOk="0" h="3370" w="3227">
                      <a:moveTo>
                        <a:pt x="1363" y="2065"/>
                      </a:moveTo>
                      <a:cubicBezTo>
                        <a:pt x="1367" y="2065"/>
                        <a:pt x="1371" y="2065"/>
                        <a:pt x="1375" y="2066"/>
                      </a:cubicBezTo>
                      <a:lnTo>
                        <a:pt x="1390" y="2066"/>
                      </a:lnTo>
                      <a:cubicBezTo>
                        <a:pt x="1438" y="2077"/>
                        <a:pt x="1464" y="2103"/>
                        <a:pt x="1467" y="2151"/>
                      </a:cubicBezTo>
                      <a:cubicBezTo>
                        <a:pt x="1479" y="2247"/>
                        <a:pt x="1412" y="2395"/>
                        <a:pt x="1298" y="2524"/>
                      </a:cubicBezTo>
                      <a:cubicBezTo>
                        <a:pt x="1242" y="2339"/>
                        <a:pt x="1245" y="2173"/>
                        <a:pt x="1298" y="2103"/>
                      </a:cubicBezTo>
                      <a:cubicBezTo>
                        <a:pt x="1313" y="2077"/>
                        <a:pt x="1336" y="2065"/>
                        <a:pt x="1363" y="2065"/>
                      </a:cubicBezTo>
                      <a:close/>
                      <a:moveTo>
                        <a:pt x="1545" y="0"/>
                      </a:moveTo>
                      <a:cubicBezTo>
                        <a:pt x="1486" y="41"/>
                        <a:pt x="130" y="1013"/>
                        <a:pt x="29" y="1926"/>
                      </a:cubicBezTo>
                      <a:cubicBezTo>
                        <a:pt x="0" y="2184"/>
                        <a:pt x="74" y="2413"/>
                        <a:pt x="248" y="2609"/>
                      </a:cubicBezTo>
                      <a:cubicBezTo>
                        <a:pt x="440" y="2821"/>
                        <a:pt x="632" y="2884"/>
                        <a:pt x="793" y="2884"/>
                      </a:cubicBezTo>
                      <a:cubicBezTo>
                        <a:pt x="907" y="2884"/>
                        <a:pt x="1005" y="2852"/>
                        <a:pt x="1076" y="2820"/>
                      </a:cubicBezTo>
                      <a:cubicBezTo>
                        <a:pt x="1138" y="2794"/>
                        <a:pt x="1198" y="2757"/>
                        <a:pt x="1249" y="2716"/>
                      </a:cubicBezTo>
                      <a:cubicBezTo>
                        <a:pt x="1271" y="2765"/>
                        <a:pt x="1293" y="2809"/>
                        <a:pt x="1320" y="2857"/>
                      </a:cubicBezTo>
                      <a:cubicBezTo>
                        <a:pt x="1497" y="3159"/>
                        <a:pt x="1759" y="3341"/>
                        <a:pt x="2059" y="3367"/>
                      </a:cubicBezTo>
                      <a:cubicBezTo>
                        <a:pt x="2082" y="3368"/>
                        <a:pt x="2104" y="3369"/>
                        <a:pt x="2128" y="3369"/>
                      </a:cubicBezTo>
                      <a:cubicBezTo>
                        <a:pt x="2161" y="3369"/>
                        <a:pt x="2194" y="3368"/>
                        <a:pt x="2229" y="3363"/>
                      </a:cubicBezTo>
                      <a:cubicBezTo>
                        <a:pt x="3227" y="3263"/>
                        <a:pt x="2994" y="750"/>
                        <a:pt x="2983" y="643"/>
                      </a:cubicBezTo>
                      <a:lnTo>
                        <a:pt x="2983" y="643"/>
                      </a:lnTo>
                      <a:lnTo>
                        <a:pt x="2876" y="654"/>
                      </a:lnTo>
                      <a:cubicBezTo>
                        <a:pt x="2879" y="680"/>
                        <a:pt x="3108" y="3167"/>
                        <a:pt x="2218" y="3256"/>
                      </a:cubicBezTo>
                      <a:cubicBezTo>
                        <a:pt x="2189" y="3259"/>
                        <a:pt x="2160" y="3260"/>
                        <a:pt x="2133" y="3260"/>
                      </a:cubicBezTo>
                      <a:cubicBezTo>
                        <a:pt x="1742" y="3260"/>
                        <a:pt x="1519" y="2978"/>
                        <a:pt x="1416" y="2801"/>
                      </a:cubicBezTo>
                      <a:cubicBezTo>
                        <a:pt x="1382" y="2746"/>
                        <a:pt x="1356" y="2694"/>
                        <a:pt x="1334" y="2639"/>
                      </a:cubicBezTo>
                      <a:cubicBezTo>
                        <a:pt x="1497" y="2480"/>
                        <a:pt x="1593" y="2272"/>
                        <a:pt x="1578" y="2136"/>
                      </a:cubicBezTo>
                      <a:cubicBezTo>
                        <a:pt x="1567" y="2044"/>
                        <a:pt x="1504" y="1977"/>
                        <a:pt x="1412" y="1962"/>
                      </a:cubicBezTo>
                      <a:cubicBezTo>
                        <a:pt x="1396" y="1959"/>
                        <a:pt x="1381" y="1958"/>
                        <a:pt x="1367" y="1958"/>
                      </a:cubicBezTo>
                      <a:cubicBezTo>
                        <a:pt x="1300" y="1958"/>
                        <a:pt x="1248" y="1985"/>
                        <a:pt x="1209" y="2037"/>
                      </a:cubicBezTo>
                      <a:cubicBezTo>
                        <a:pt x="1127" y="2154"/>
                        <a:pt x="1131" y="2380"/>
                        <a:pt x="1209" y="2609"/>
                      </a:cubicBezTo>
                      <a:cubicBezTo>
                        <a:pt x="1153" y="2654"/>
                        <a:pt x="1094" y="2694"/>
                        <a:pt x="1032" y="2724"/>
                      </a:cubicBezTo>
                      <a:cubicBezTo>
                        <a:pt x="965" y="2753"/>
                        <a:pt x="885" y="2776"/>
                        <a:pt x="797" y="2776"/>
                      </a:cubicBezTo>
                      <a:cubicBezTo>
                        <a:pt x="656" y="2776"/>
                        <a:pt x="493" y="2718"/>
                        <a:pt x="329" y="2535"/>
                      </a:cubicBezTo>
                      <a:cubicBezTo>
                        <a:pt x="178" y="2366"/>
                        <a:pt x="111" y="2166"/>
                        <a:pt x="137" y="1940"/>
                      </a:cubicBezTo>
                      <a:cubicBezTo>
                        <a:pt x="233" y="1075"/>
                        <a:pt x="1593" y="99"/>
                        <a:pt x="1608" y="89"/>
                      </a:cubicBezTo>
                      <a:lnTo>
                        <a:pt x="1545" y="0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9" name="Google Shape;1149;p46"/>
                <p:cNvSpPr/>
                <p:nvPr/>
              </p:nvSpPr>
              <p:spPr>
                <a:xfrm rot="-250850">
                  <a:off x="3912307" y="1497387"/>
                  <a:ext cx="149774" cy="139280"/>
                </a:xfrm>
                <a:custGeom>
                  <a:rect b="b" l="l" r="r" t="t"/>
                  <a:pathLst>
                    <a:path extrusionOk="0" h="3265" w="3511">
                      <a:moveTo>
                        <a:pt x="1758" y="1992"/>
                      </a:moveTo>
                      <a:cubicBezTo>
                        <a:pt x="1763" y="1992"/>
                        <a:pt x="1766" y="1992"/>
                        <a:pt x="1770" y="1993"/>
                      </a:cubicBezTo>
                      <a:lnTo>
                        <a:pt x="1778" y="1993"/>
                      </a:lnTo>
                      <a:cubicBezTo>
                        <a:pt x="1822" y="2001"/>
                        <a:pt x="1851" y="2023"/>
                        <a:pt x="1866" y="2067"/>
                      </a:cubicBezTo>
                      <a:cubicBezTo>
                        <a:pt x="1903" y="2182"/>
                        <a:pt x="1841" y="2407"/>
                        <a:pt x="1670" y="2614"/>
                      </a:cubicBezTo>
                      <a:cubicBezTo>
                        <a:pt x="1600" y="2396"/>
                        <a:pt x="1607" y="2174"/>
                        <a:pt x="1667" y="2067"/>
                      </a:cubicBezTo>
                      <a:cubicBezTo>
                        <a:pt x="1698" y="2004"/>
                        <a:pt x="1734" y="1992"/>
                        <a:pt x="1758" y="1992"/>
                      </a:cubicBezTo>
                      <a:close/>
                      <a:moveTo>
                        <a:pt x="1053" y="1"/>
                      </a:moveTo>
                      <a:cubicBezTo>
                        <a:pt x="1009" y="79"/>
                        <a:pt x="0" y="1926"/>
                        <a:pt x="303" y="2710"/>
                      </a:cubicBezTo>
                      <a:cubicBezTo>
                        <a:pt x="362" y="2869"/>
                        <a:pt x="469" y="2972"/>
                        <a:pt x="625" y="3028"/>
                      </a:cubicBezTo>
                      <a:cubicBezTo>
                        <a:pt x="736" y="3065"/>
                        <a:pt x="848" y="3084"/>
                        <a:pt x="958" y="3084"/>
                      </a:cubicBezTo>
                      <a:cubicBezTo>
                        <a:pt x="1204" y="3084"/>
                        <a:pt x="1440" y="2990"/>
                        <a:pt x="1637" y="2806"/>
                      </a:cubicBezTo>
                      <a:cubicBezTo>
                        <a:pt x="1670" y="2873"/>
                        <a:pt x="1711" y="2932"/>
                        <a:pt x="1759" y="2987"/>
                      </a:cubicBezTo>
                      <a:cubicBezTo>
                        <a:pt x="1855" y="3094"/>
                        <a:pt x="2029" y="3235"/>
                        <a:pt x="2306" y="3260"/>
                      </a:cubicBezTo>
                      <a:cubicBezTo>
                        <a:pt x="2335" y="3263"/>
                        <a:pt x="2365" y="3265"/>
                        <a:pt x="2396" y="3265"/>
                      </a:cubicBezTo>
                      <a:cubicBezTo>
                        <a:pt x="2528" y="3265"/>
                        <a:pt x="2680" y="3238"/>
                        <a:pt x="2856" y="3172"/>
                      </a:cubicBezTo>
                      <a:cubicBezTo>
                        <a:pt x="3026" y="3110"/>
                        <a:pt x="3144" y="2991"/>
                        <a:pt x="3207" y="2817"/>
                      </a:cubicBezTo>
                      <a:cubicBezTo>
                        <a:pt x="3511" y="1996"/>
                        <a:pt x="2528" y="197"/>
                        <a:pt x="2484" y="120"/>
                      </a:cubicBezTo>
                      <a:lnTo>
                        <a:pt x="2391" y="171"/>
                      </a:lnTo>
                      <a:cubicBezTo>
                        <a:pt x="2398" y="190"/>
                        <a:pt x="3393" y="2004"/>
                        <a:pt x="3104" y="2780"/>
                      </a:cubicBezTo>
                      <a:cubicBezTo>
                        <a:pt x="3052" y="2924"/>
                        <a:pt x="2960" y="3016"/>
                        <a:pt x="2820" y="3069"/>
                      </a:cubicBezTo>
                      <a:cubicBezTo>
                        <a:pt x="2653" y="3132"/>
                        <a:pt x="2510" y="3158"/>
                        <a:pt x="2387" y="3158"/>
                      </a:cubicBezTo>
                      <a:cubicBezTo>
                        <a:pt x="2121" y="3158"/>
                        <a:pt x="1949" y="3038"/>
                        <a:pt x="1841" y="2917"/>
                      </a:cubicBezTo>
                      <a:cubicBezTo>
                        <a:pt x="1792" y="2858"/>
                        <a:pt x="1747" y="2795"/>
                        <a:pt x="1718" y="2725"/>
                      </a:cubicBezTo>
                      <a:cubicBezTo>
                        <a:pt x="1921" y="2499"/>
                        <a:pt x="2029" y="2208"/>
                        <a:pt x="1966" y="2030"/>
                      </a:cubicBezTo>
                      <a:cubicBezTo>
                        <a:pt x="1940" y="1949"/>
                        <a:pt x="1877" y="1897"/>
                        <a:pt x="1788" y="1886"/>
                      </a:cubicBezTo>
                      <a:lnTo>
                        <a:pt x="1781" y="1886"/>
                      </a:lnTo>
                      <a:cubicBezTo>
                        <a:pt x="1775" y="1885"/>
                        <a:pt x="1769" y="1885"/>
                        <a:pt x="1763" y="1885"/>
                      </a:cubicBezTo>
                      <a:cubicBezTo>
                        <a:pt x="1682" y="1885"/>
                        <a:pt x="1616" y="1929"/>
                        <a:pt x="1570" y="2015"/>
                      </a:cubicBezTo>
                      <a:cubicBezTo>
                        <a:pt x="1486" y="2170"/>
                        <a:pt x="1489" y="2451"/>
                        <a:pt x="1589" y="2702"/>
                      </a:cubicBezTo>
                      <a:cubicBezTo>
                        <a:pt x="1473" y="2818"/>
                        <a:pt x="1259" y="2976"/>
                        <a:pt x="962" y="2976"/>
                      </a:cubicBezTo>
                      <a:cubicBezTo>
                        <a:pt x="870" y="2976"/>
                        <a:pt x="769" y="2961"/>
                        <a:pt x="661" y="2924"/>
                      </a:cubicBezTo>
                      <a:cubicBezTo>
                        <a:pt x="536" y="2880"/>
                        <a:pt x="451" y="2799"/>
                        <a:pt x="403" y="2673"/>
                      </a:cubicBezTo>
                      <a:cubicBezTo>
                        <a:pt x="118" y="1934"/>
                        <a:pt x="1138" y="72"/>
                        <a:pt x="1149" y="53"/>
                      </a:cubicBezTo>
                      <a:lnTo>
                        <a:pt x="1053" y="1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0" name="Google Shape;1150;p46"/>
                <p:cNvSpPr/>
                <p:nvPr/>
              </p:nvSpPr>
              <p:spPr>
                <a:xfrm rot="-250850">
                  <a:off x="4270962" y="1419769"/>
                  <a:ext cx="147470" cy="153272"/>
                </a:xfrm>
                <a:custGeom>
                  <a:rect b="b" l="l" r="r" t="t"/>
                  <a:pathLst>
                    <a:path extrusionOk="0" h="3593" w="3457">
                      <a:moveTo>
                        <a:pt x="1863" y="2220"/>
                      </a:moveTo>
                      <a:cubicBezTo>
                        <a:pt x="1869" y="2220"/>
                        <a:pt x="1875" y="2220"/>
                        <a:pt x="1882" y="2221"/>
                      </a:cubicBezTo>
                      <a:lnTo>
                        <a:pt x="1889" y="2221"/>
                      </a:lnTo>
                      <a:cubicBezTo>
                        <a:pt x="1960" y="2229"/>
                        <a:pt x="2008" y="2274"/>
                        <a:pt x="2041" y="2351"/>
                      </a:cubicBezTo>
                      <a:cubicBezTo>
                        <a:pt x="2078" y="2443"/>
                        <a:pt x="2085" y="2580"/>
                        <a:pt x="2056" y="2728"/>
                      </a:cubicBezTo>
                      <a:cubicBezTo>
                        <a:pt x="1875" y="2535"/>
                        <a:pt x="1786" y="2321"/>
                        <a:pt x="1819" y="2243"/>
                      </a:cubicBezTo>
                      <a:cubicBezTo>
                        <a:pt x="1822" y="2237"/>
                        <a:pt x="1828" y="2220"/>
                        <a:pt x="1863" y="2220"/>
                      </a:cubicBezTo>
                      <a:close/>
                      <a:moveTo>
                        <a:pt x="1904" y="0"/>
                      </a:moveTo>
                      <a:lnTo>
                        <a:pt x="1827" y="74"/>
                      </a:lnTo>
                      <a:cubicBezTo>
                        <a:pt x="1841" y="93"/>
                        <a:pt x="3345" y="1771"/>
                        <a:pt x="3260" y="2606"/>
                      </a:cubicBezTo>
                      <a:cubicBezTo>
                        <a:pt x="3250" y="2743"/>
                        <a:pt x="3194" y="2842"/>
                        <a:pt x="3094" y="2917"/>
                      </a:cubicBezTo>
                      <a:cubicBezTo>
                        <a:pt x="2957" y="3018"/>
                        <a:pt x="2823" y="3055"/>
                        <a:pt x="2700" y="3055"/>
                      </a:cubicBezTo>
                      <a:cubicBezTo>
                        <a:pt x="2489" y="3055"/>
                        <a:pt x="2309" y="2947"/>
                        <a:pt x="2199" y="2861"/>
                      </a:cubicBezTo>
                      <a:cubicBezTo>
                        <a:pt x="2182" y="2846"/>
                        <a:pt x="2163" y="2831"/>
                        <a:pt x="2148" y="2816"/>
                      </a:cubicBezTo>
                      <a:cubicBezTo>
                        <a:pt x="2196" y="2632"/>
                        <a:pt x="2196" y="2447"/>
                        <a:pt x="2141" y="2310"/>
                      </a:cubicBezTo>
                      <a:cubicBezTo>
                        <a:pt x="2097" y="2196"/>
                        <a:pt x="2011" y="2125"/>
                        <a:pt x="1904" y="2110"/>
                      </a:cubicBezTo>
                      <a:cubicBezTo>
                        <a:pt x="1897" y="2110"/>
                        <a:pt x="1891" y="2110"/>
                        <a:pt x="1885" y="2110"/>
                      </a:cubicBezTo>
                      <a:cubicBezTo>
                        <a:pt x="1777" y="2110"/>
                        <a:pt x="1733" y="2165"/>
                        <a:pt x="1716" y="2203"/>
                      </a:cubicBezTo>
                      <a:cubicBezTo>
                        <a:pt x="1657" y="2347"/>
                        <a:pt x="1797" y="2632"/>
                        <a:pt x="2022" y="2854"/>
                      </a:cubicBezTo>
                      <a:cubicBezTo>
                        <a:pt x="1986" y="2968"/>
                        <a:pt x="1926" y="3082"/>
                        <a:pt x="1845" y="3186"/>
                      </a:cubicBezTo>
                      <a:cubicBezTo>
                        <a:pt x="1730" y="3326"/>
                        <a:pt x="1538" y="3485"/>
                        <a:pt x="1251" y="3485"/>
                      </a:cubicBezTo>
                      <a:cubicBezTo>
                        <a:pt x="1204" y="3485"/>
                        <a:pt x="1155" y="3480"/>
                        <a:pt x="1102" y="3471"/>
                      </a:cubicBezTo>
                      <a:cubicBezTo>
                        <a:pt x="120" y="3308"/>
                        <a:pt x="359" y="470"/>
                        <a:pt x="363" y="440"/>
                      </a:cubicBezTo>
                      <a:lnTo>
                        <a:pt x="253" y="433"/>
                      </a:lnTo>
                      <a:lnTo>
                        <a:pt x="253" y="433"/>
                      </a:lnTo>
                      <a:cubicBezTo>
                        <a:pt x="241" y="551"/>
                        <a:pt x="1" y="3400"/>
                        <a:pt x="1084" y="3577"/>
                      </a:cubicBezTo>
                      <a:cubicBezTo>
                        <a:pt x="1109" y="3585"/>
                        <a:pt x="1132" y="3585"/>
                        <a:pt x="1157" y="3589"/>
                      </a:cubicBezTo>
                      <a:cubicBezTo>
                        <a:pt x="1185" y="3591"/>
                        <a:pt x="1213" y="3592"/>
                        <a:pt x="1240" y="3592"/>
                      </a:cubicBezTo>
                      <a:cubicBezTo>
                        <a:pt x="1510" y="3592"/>
                        <a:pt x="1752" y="3477"/>
                        <a:pt x="1930" y="3253"/>
                      </a:cubicBezTo>
                      <a:cubicBezTo>
                        <a:pt x="2008" y="3156"/>
                        <a:pt x="2066" y="3045"/>
                        <a:pt x="2111" y="2931"/>
                      </a:cubicBezTo>
                      <a:cubicBezTo>
                        <a:pt x="2119" y="2934"/>
                        <a:pt x="2126" y="2942"/>
                        <a:pt x="2133" y="2946"/>
                      </a:cubicBezTo>
                      <a:cubicBezTo>
                        <a:pt x="2317" y="3090"/>
                        <a:pt x="2511" y="3162"/>
                        <a:pt x="2700" y="3162"/>
                      </a:cubicBezTo>
                      <a:cubicBezTo>
                        <a:pt x="2860" y="3162"/>
                        <a:pt x="3017" y="3110"/>
                        <a:pt x="3161" y="3005"/>
                      </a:cubicBezTo>
                      <a:cubicBezTo>
                        <a:pt x="3282" y="2912"/>
                        <a:pt x="3352" y="2784"/>
                        <a:pt x="3371" y="2617"/>
                      </a:cubicBezTo>
                      <a:cubicBezTo>
                        <a:pt x="3456" y="1733"/>
                        <a:pt x="1971" y="70"/>
                        <a:pt x="1904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1" name="Google Shape;1151;p46"/>
                <p:cNvSpPr/>
                <p:nvPr/>
              </p:nvSpPr>
              <p:spPr>
                <a:xfrm rot="-250850">
                  <a:off x="2953580" y="1046483"/>
                  <a:ext cx="158519" cy="123966"/>
                </a:xfrm>
                <a:custGeom>
                  <a:rect b="b" l="l" r="r" t="t"/>
                  <a:pathLst>
                    <a:path extrusionOk="0" h="2906" w="3716">
                      <a:moveTo>
                        <a:pt x="1697" y="1223"/>
                      </a:moveTo>
                      <a:cubicBezTo>
                        <a:pt x="1702" y="1223"/>
                        <a:pt x="1707" y="1224"/>
                        <a:pt x="1712" y="1225"/>
                      </a:cubicBezTo>
                      <a:cubicBezTo>
                        <a:pt x="1738" y="1225"/>
                        <a:pt x="1749" y="1239"/>
                        <a:pt x="1756" y="1247"/>
                      </a:cubicBezTo>
                      <a:cubicBezTo>
                        <a:pt x="1771" y="1261"/>
                        <a:pt x="1786" y="1287"/>
                        <a:pt x="1760" y="1336"/>
                      </a:cubicBezTo>
                      <a:cubicBezTo>
                        <a:pt x="1712" y="1438"/>
                        <a:pt x="1520" y="1568"/>
                        <a:pt x="1287" y="1642"/>
                      </a:cubicBezTo>
                      <a:cubicBezTo>
                        <a:pt x="1391" y="1438"/>
                        <a:pt x="1534" y="1283"/>
                        <a:pt x="1645" y="1235"/>
                      </a:cubicBezTo>
                      <a:cubicBezTo>
                        <a:pt x="1668" y="1227"/>
                        <a:pt x="1683" y="1223"/>
                        <a:pt x="1697" y="1223"/>
                      </a:cubicBezTo>
                      <a:close/>
                      <a:moveTo>
                        <a:pt x="2582" y="0"/>
                      </a:moveTo>
                      <a:cubicBezTo>
                        <a:pt x="2005" y="0"/>
                        <a:pt x="1042" y="85"/>
                        <a:pt x="507" y="352"/>
                      </a:cubicBezTo>
                      <a:cubicBezTo>
                        <a:pt x="23" y="592"/>
                        <a:pt x="1" y="914"/>
                        <a:pt x="67" y="1143"/>
                      </a:cubicBezTo>
                      <a:cubicBezTo>
                        <a:pt x="178" y="1535"/>
                        <a:pt x="451" y="1768"/>
                        <a:pt x="833" y="1801"/>
                      </a:cubicBezTo>
                      <a:cubicBezTo>
                        <a:pt x="868" y="1807"/>
                        <a:pt x="902" y="1809"/>
                        <a:pt x="936" y="1809"/>
                      </a:cubicBezTo>
                      <a:cubicBezTo>
                        <a:pt x="993" y="1809"/>
                        <a:pt x="1049" y="1803"/>
                        <a:pt x="1106" y="1793"/>
                      </a:cubicBezTo>
                      <a:lnTo>
                        <a:pt x="1106" y="1793"/>
                      </a:lnTo>
                      <a:cubicBezTo>
                        <a:pt x="1065" y="1916"/>
                        <a:pt x="1043" y="2045"/>
                        <a:pt x="1047" y="2163"/>
                      </a:cubicBezTo>
                      <a:cubicBezTo>
                        <a:pt x="1050" y="2395"/>
                        <a:pt x="1150" y="2702"/>
                        <a:pt x="1582" y="2858"/>
                      </a:cubicBezTo>
                      <a:cubicBezTo>
                        <a:pt x="1653" y="2880"/>
                        <a:pt x="1720" y="2895"/>
                        <a:pt x="1790" y="2902"/>
                      </a:cubicBezTo>
                      <a:cubicBezTo>
                        <a:pt x="1814" y="2904"/>
                        <a:pt x="1838" y="2905"/>
                        <a:pt x="1862" y="2905"/>
                      </a:cubicBezTo>
                      <a:cubicBezTo>
                        <a:pt x="2871" y="2905"/>
                        <a:pt x="3675" y="1045"/>
                        <a:pt x="3715" y="959"/>
                      </a:cubicBezTo>
                      <a:lnTo>
                        <a:pt x="3612" y="914"/>
                      </a:lnTo>
                      <a:cubicBezTo>
                        <a:pt x="3605" y="935"/>
                        <a:pt x="2800" y="2797"/>
                        <a:pt x="1860" y="2797"/>
                      </a:cubicBezTo>
                      <a:cubicBezTo>
                        <a:pt x="1781" y="2797"/>
                        <a:pt x="1700" y="2783"/>
                        <a:pt x="1620" y="2755"/>
                      </a:cubicBezTo>
                      <a:cubicBezTo>
                        <a:pt x="1316" y="2647"/>
                        <a:pt x="1161" y="2448"/>
                        <a:pt x="1154" y="2163"/>
                      </a:cubicBezTo>
                      <a:cubicBezTo>
                        <a:pt x="1150" y="2030"/>
                        <a:pt x="1180" y="1893"/>
                        <a:pt x="1228" y="1771"/>
                      </a:cubicBezTo>
                      <a:cubicBezTo>
                        <a:pt x="1527" y="1697"/>
                        <a:pt x="1782" y="1535"/>
                        <a:pt x="1860" y="1380"/>
                      </a:cubicBezTo>
                      <a:cubicBezTo>
                        <a:pt x="1897" y="1302"/>
                        <a:pt x="1889" y="1228"/>
                        <a:pt x="1834" y="1172"/>
                      </a:cubicBezTo>
                      <a:cubicBezTo>
                        <a:pt x="1800" y="1133"/>
                        <a:pt x="1756" y="1115"/>
                        <a:pt x="1705" y="1115"/>
                      </a:cubicBezTo>
                      <a:cubicBezTo>
                        <a:pt x="1674" y="1115"/>
                        <a:pt x="1640" y="1122"/>
                        <a:pt x="1604" y="1136"/>
                      </a:cubicBezTo>
                      <a:cubicBezTo>
                        <a:pt x="1442" y="1203"/>
                        <a:pt x="1261" y="1420"/>
                        <a:pt x="1150" y="1675"/>
                      </a:cubicBezTo>
                      <a:cubicBezTo>
                        <a:pt x="1078" y="1689"/>
                        <a:pt x="1003" y="1698"/>
                        <a:pt x="928" y="1698"/>
                      </a:cubicBezTo>
                      <a:cubicBezTo>
                        <a:pt x="900" y="1698"/>
                        <a:pt x="872" y="1697"/>
                        <a:pt x="843" y="1694"/>
                      </a:cubicBezTo>
                      <a:lnTo>
                        <a:pt x="840" y="1694"/>
                      </a:lnTo>
                      <a:cubicBezTo>
                        <a:pt x="603" y="1672"/>
                        <a:pt x="301" y="1553"/>
                        <a:pt x="171" y="1114"/>
                      </a:cubicBezTo>
                      <a:cubicBezTo>
                        <a:pt x="119" y="928"/>
                        <a:pt x="156" y="773"/>
                        <a:pt x="286" y="637"/>
                      </a:cubicBezTo>
                      <a:cubicBezTo>
                        <a:pt x="705" y="200"/>
                        <a:pt x="1956" y="111"/>
                        <a:pt x="2604" y="111"/>
                      </a:cubicBezTo>
                      <a:cubicBezTo>
                        <a:pt x="2812" y="111"/>
                        <a:pt x="2958" y="120"/>
                        <a:pt x="2994" y="130"/>
                      </a:cubicBezTo>
                      <a:lnTo>
                        <a:pt x="3013" y="79"/>
                      </a:lnTo>
                      <a:lnTo>
                        <a:pt x="3054" y="45"/>
                      </a:lnTo>
                      <a:cubicBezTo>
                        <a:pt x="3034" y="18"/>
                        <a:pt x="2849" y="0"/>
                        <a:pt x="2582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2" name="Google Shape;1152;p46"/>
                <p:cNvSpPr/>
                <p:nvPr/>
              </p:nvSpPr>
              <p:spPr>
                <a:xfrm rot="-250850">
                  <a:off x="4680773" y="1373268"/>
                  <a:ext cx="153613" cy="140986"/>
                </a:xfrm>
                <a:custGeom>
                  <a:rect b="b" l="l" r="r" t="t"/>
                  <a:pathLst>
                    <a:path extrusionOk="0" h="3305" w="3601">
                      <a:moveTo>
                        <a:pt x="1815" y="1830"/>
                      </a:moveTo>
                      <a:cubicBezTo>
                        <a:pt x="1831" y="1834"/>
                        <a:pt x="1841" y="1838"/>
                        <a:pt x="1849" y="1841"/>
                      </a:cubicBezTo>
                      <a:cubicBezTo>
                        <a:pt x="1863" y="1848"/>
                        <a:pt x="1871" y="1852"/>
                        <a:pt x="1875" y="1852"/>
                      </a:cubicBezTo>
                      <a:cubicBezTo>
                        <a:pt x="1863" y="1886"/>
                        <a:pt x="1775" y="1941"/>
                        <a:pt x="1634" y="1996"/>
                      </a:cubicBezTo>
                      <a:cubicBezTo>
                        <a:pt x="1657" y="1949"/>
                        <a:pt x="1686" y="1908"/>
                        <a:pt x="1716" y="1879"/>
                      </a:cubicBezTo>
                      <a:cubicBezTo>
                        <a:pt x="1757" y="1838"/>
                        <a:pt x="1790" y="1830"/>
                        <a:pt x="1815" y="1830"/>
                      </a:cubicBezTo>
                      <a:close/>
                      <a:moveTo>
                        <a:pt x="2506" y="1"/>
                      </a:moveTo>
                      <a:cubicBezTo>
                        <a:pt x="2407" y="23"/>
                        <a:pt x="1" y="607"/>
                        <a:pt x="120" y="1645"/>
                      </a:cubicBezTo>
                      <a:cubicBezTo>
                        <a:pt x="160" y="1996"/>
                        <a:pt x="427" y="2203"/>
                        <a:pt x="866" y="2229"/>
                      </a:cubicBezTo>
                      <a:cubicBezTo>
                        <a:pt x="893" y="2231"/>
                        <a:pt x="922" y="2231"/>
                        <a:pt x="951" y="2231"/>
                      </a:cubicBezTo>
                      <a:cubicBezTo>
                        <a:pt x="1118" y="2231"/>
                        <a:pt x="1301" y="2204"/>
                        <a:pt x="1469" y="2162"/>
                      </a:cubicBezTo>
                      <a:lnTo>
                        <a:pt x="1469" y="2162"/>
                      </a:lnTo>
                      <a:cubicBezTo>
                        <a:pt x="1424" y="2370"/>
                        <a:pt x="1431" y="2621"/>
                        <a:pt x="1517" y="2836"/>
                      </a:cubicBezTo>
                      <a:cubicBezTo>
                        <a:pt x="1631" y="3112"/>
                        <a:pt x="1853" y="3275"/>
                        <a:pt x="2152" y="3301"/>
                      </a:cubicBezTo>
                      <a:cubicBezTo>
                        <a:pt x="2182" y="3305"/>
                        <a:pt x="2207" y="3305"/>
                        <a:pt x="2237" y="3305"/>
                      </a:cubicBezTo>
                      <a:cubicBezTo>
                        <a:pt x="2238" y="3305"/>
                        <a:pt x="2240" y="3305"/>
                        <a:pt x="2242" y="3305"/>
                      </a:cubicBezTo>
                      <a:cubicBezTo>
                        <a:pt x="3343" y="3305"/>
                        <a:pt x="3589" y="980"/>
                        <a:pt x="3601" y="881"/>
                      </a:cubicBezTo>
                      <a:lnTo>
                        <a:pt x="3490" y="869"/>
                      </a:lnTo>
                      <a:cubicBezTo>
                        <a:pt x="3490" y="895"/>
                        <a:pt x="3243" y="3194"/>
                        <a:pt x="2241" y="3194"/>
                      </a:cubicBezTo>
                      <a:cubicBezTo>
                        <a:pt x="2240" y="3194"/>
                        <a:pt x="2238" y="3194"/>
                        <a:pt x="2237" y="3194"/>
                      </a:cubicBezTo>
                      <a:cubicBezTo>
                        <a:pt x="1856" y="3194"/>
                        <a:pt x="1694" y="2976"/>
                        <a:pt x="1619" y="2795"/>
                      </a:cubicBezTo>
                      <a:cubicBezTo>
                        <a:pt x="1535" y="2584"/>
                        <a:pt x="1535" y="2326"/>
                        <a:pt x="1587" y="2126"/>
                      </a:cubicBezTo>
                      <a:cubicBezTo>
                        <a:pt x="1797" y="2059"/>
                        <a:pt x="1960" y="1967"/>
                        <a:pt x="1979" y="1874"/>
                      </a:cubicBezTo>
                      <a:cubicBezTo>
                        <a:pt x="1986" y="1848"/>
                        <a:pt x="1989" y="1782"/>
                        <a:pt x="1893" y="1741"/>
                      </a:cubicBezTo>
                      <a:cubicBezTo>
                        <a:pt x="1863" y="1729"/>
                        <a:pt x="1833" y="1723"/>
                        <a:pt x="1804" y="1723"/>
                      </a:cubicBezTo>
                      <a:cubicBezTo>
                        <a:pt x="1745" y="1723"/>
                        <a:pt x="1688" y="1749"/>
                        <a:pt x="1638" y="1800"/>
                      </a:cubicBezTo>
                      <a:cubicBezTo>
                        <a:pt x="1583" y="1856"/>
                        <a:pt x="1535" y="1941"/>
                        <a:pt x="1501" y="2041"/>
                      </a:cubicBezTo>
                      <a:cubicBezTo>
                        <a:pt x="1345" y="2088"/>
                        <a:pt x="1155" y="2123"/>
                        <a:pt x="959" y="2123"/>
                      </a:cubicBezTo>
                      <a:cubicBezTo>
                        <a:pt x="942" y="2123"/>
                        <a:pt x="924" y="2123"/>
                        <a:pt x="906" y="2122"/>
                      </a:cubicBezTo>
                      <a:cubicBezTo>
                        <a:pt x="626" y="2114"/>
                        <a:pt x="271" y="2019"/>
                        <a:pt x="227" y="1635"/>
                      </a:cubicBezTo>
                      <a:cubicBezTo>
                        <a:pt x="123" y="692"/>
                        <a:pt x="2511" y="112"/>
                        <a:pt x="2533" y="105"/>
                      </a:cubicBezTo>
                      <a:lnTo>
                        <a:pt x="2506" y="1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3" name="Google Shape;1153;p46"/>
                <p:cNvSpPr/>
                <p:nvPr/>
              </p:nvSpPr>
              <p:spPr>
                <a:xfrm rot="-250850">
                  <a:off x="5059648" y="1525529"/>
                  <a:ext cx="182450" cy="145380"/>
                </a:xfrm>
                <a:custGeom>
                  <a:rect b="b" l="l" r="r" t="t"/>
                  <a:pathLst>
                    <a:path extrusionOk="0" h="3408" w="4277">
                      <a:moveTo>
                        <a:pt x="1872" y="1998"/>
                      </a:moveTo>
                      <a:cubicBezTo>
                        <a:pt x="1873" y="1998"/>
                        <a:pt x="1873" y="1999"/>
                        <a:pt x="1873" y="2000"/>
                      </a:cubicBezTo>
                      <a:cubicBezTo>
                        <a:pt x="1881" y="2000"/>
                        <a:pt x="1892" y="2000"/>
                        <a:pt x="1904" y="2032"/>
                      </a:cubicBezTo>
                      <a:cubicBezTo>
                        <a:pt x="1922" y="2099"/>
                        <a:pt x="1907" y="2225"/>
                        <a:pt x="1856" y="2365"/>
                      </a:cubicBezTo>
                      <a:cubicBezTo>
                        <a:pt x="1826" y="2214"/>
                        <a:pt x="1826" y="2085"/>
                        <a:pt x="1856" y="2018"/>
                      </a:cubicBezTo>
                      <a:cubicBezTo>
                        <a:pt x="1863" y="2002"/>
                        <a:pt x="1869" y="1998"/>
                        <a:pt x="1872" y="1998"/>
                      </a:cubicBezTo>
                      <a:close/>
                      <a:moveTo>
                        <a:pt x="1482" y="0"/>
                      </a:moveTo>
                      <a:cubicBezTo>
                        <a:pt x="1423" y="67"/>
                        <a:pt x="0" y="1652"/>
                        <a:pt x="130" y="2542"/>
                      </a:cubicBezTo>
                      <a:cubicBezTo>
                        <a:pt x="156" y="2731"/>
                        <a:pt x="251" y="2879"/>
                        <a:pt x="410" y="2979"/>
                      </a:cubicBezTo>
                      <a:cubicBezTo>
                        <a:pt x="641" y="3120"/>
                        <a:pt x="843" y="3173"/>
                        <a:pt x="1017" y="3173"/>
                      </a:cubicBezTo>
                      <a:cubicBezTo>
                        <a:pt x="1238" y="3173"/>
                        <a:pt x="1413" y="3087"/>
                        <a:pt x="1541" y="2990"/>
                      </a:cubicBezTo>
                      <a:cubicBezTo>
                        <a:pt x="1660" y="2902"/>
                        <a:pt x="1756" y="2786"/>
                        <a:pt x="1829" y="2665"/>
                      </a:cubicBezTo>
                      <a:cubicBezTo>
                        <a:pt x="1904" y="2853"/>
                        <a:pt x="2011" y="3042"/>
                        <a:pt x="2151" y="3178"/>
                      </a:cubicBezTo>
                      <a:cubicBezTo>
                        <a:pt x="2262" y="3286"/>
                        <a:pt x="2421" y="3385"/>
                        <a:pt x="2624" y="3404"/>
                      </a:cubicBezTo>
                      <a:cubicBezTo>
                        <a:pt x="2647" y="3406"/>
                        <a:pt x="2671" y="3407"/>
                        <a:pt x="2695" y="3407"/>
                      </a:cubicBezTo>
                      <a:cubicBezTo>
                        <a:pt x="2819" y="3407"/>
                        <a:pt x="2957" y="3374"/>
                        <a:pt x="3112" y="3296"/>
                      </a:cubicBezTo>
                      <a:cubicBezTo>
                        <a:pt x="4276" y="2720"/>
                        <a:pt x="3097" y="248"/>
                        <a:pt x="3045" y="144"/>
                      </a:cubicBezTo>
                      <a:lnTo>
                        <a:pt x="2946" y="192"/>
                      </a:lnTo>
                      <a:cubicBezTo>
                        <a:pt x="2960" y="214"/>
                        <a:pt x="4132" y="2672"/>
                        <a:pt x="3064" y="3200"/>
                      </a:cubicBezTo>
                      <a:cubicBezTo>
                        <a:pt x="2932" y="3266"/>
                        <a:pt x="2807" y="3299"/>
                        <a:pt x="2689" y="3299"/>
                      </a:cubicBezTo>
                      <a:cubicBezTo>
                        <a:pt x="2521" y="3299"/>
                        <a:pt x="2367" y="3233"/>
                        <a:pt x="2228" y="3101"/>
                      </a:cubicBezTo>
                      <a:cubicBezTo>
                        <a:pt x="2073" y="2949"/>
                        <a:pt x="1962" y="2738"/>
                        <a:pt x="1900" y="2539"/>
                      </a:cubicBezTo>
                      <a:cubicBezTo>
                        <a:pt x="2003" y="2329"/>
                        <a:pt x="2040" y="2118"/>
                        <a:pt x="2007" y="2003"/>
                      </a:cubicBezTo>
                      <a:cubicBezTo>
                        <a:pt x="1981" y="1911"/>
                        <a:pt x="1918" y="1892"/>
                        <a:pt x="1885" y="1889"/>
                      </a:cubicBezTo>
                      <a:cubicBezTo>
                        <a:pt x="1882" y="1889"/>
                        <a:pt x="1879" y="1888"/>
                        <a:pt x="1876" y="1888"/>
                      </a:cubicBezTo>
                      <a:cubicBezTo>
                        <a:pt x="1824" y="1888"/>
                        <a:pt x="1780" y="1918"/>
                        <a:pt x="1756" y="1974"/>
                      </a:cubicBezTo>
                      <a:cubicBezTo>
                        <a:pt x="1708" y="2081"/>
                        <a:pt x="1718" y="2295"/>
                        <a:pt x="1785" y="2525"/>
                      </a:cubicBezTo>
                      <a:cubicBezTo>
                        <a:pt x="1711" y="2665"/>
                        <a:pt x="1607" y="2801"/>
                        <a:pt x="1474" y="2905"/>
                      </a:cubicBezTo>
                      <a:cubicBezTo>
                        <a:pt x="1334" y="3009"/>
                        <a:pt x="1179" y="3062"/>
                        <a:pt x="1015" y="3062"/>
                      </a:cubicBezTo>
                      <a:cubicBezTo>
                        <a:pt x="843" y="3062"/>
                        <a:pt x="659" y="3004"/>
                        <a:pt x="469" y="2886"/>
                      </a:cubicBezTo>
                      <a:cubicBezTo>
                        <a:pt x="336" y="2801"/>
                        <a:pt x="259" y="2687"/>
                        <a:pt x="237" y="2528"/>
                      </a:cubicBezTo>
                      <a:cubicBezTo>
                        <a:pt x="115" y="1689"/>
                        <a:pt x="1549" y="89"/>
                        <a:pt x="1563" y="74"/>
                      </a:cubicBezTo>
                      <a:lnTo>
                        <a:pt x="1482" y="0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4" name="Google Shape;1154;p46"/>
                <p:cNvSpPr/>
                <p:nvPr/>
              </p:nvSpPr>
              <p:spPr>
                <a:xfrm rot="-250850">
                  <a:off x="5425536" y="1509708"/>
                  <a:ext cx="159458" cy="143119"/>
                </a:xfrm>
                <a:custGeom>
                  <a:rect b="b" l="l" r="r" t="t"/>
                  <a:pathLst>
                    <a:path extrusionOk="0" h="3355" w="3738">
                      <a:moveTo>
                        <a:pt x="2045" y="2058"/>
                      </a:moveTo>
                      <a:cubicBezTo>
                        <a:pt x="2051" y="2058"/>
                        <a:pt x="2059" y="2058"/>
                        <a:pt x="2067" y="2059"/>
                      </a:cubicBezTo>
                      <a:cubicBezTo>
                        <a:pt x="2141" y="2067"/>
                        <a:pt x="2189" y="2118"/>
                        <a:pt x="2208" y="2211"/>
                      </a:cubicBezTo>
                      <a:cubicBezTo>
                        <a:pt x="2225" y="2296"/>
                        <a:pt x="2218" y="2403"/>
                        <a:pt x="2192" y="2514"/>
                      </a:cubicBezTo>
                      <a:cubicBezTo>
                        <a:pt x="2041" y="2329"/>
                        <a:pt x="1959" y="2156"/>
                        <a:pt x="1986" y="2085"/>
                      </a:cubicBezTo>
                      <a:cubicBezTo>
                        <a:pt x="1989" y="2078"/>
                        <a:pt x="1998" y="2058"/>
                        <a:pt x="2045" y="2058"/>
                      </a:cubicBezTo>
                      <a:close/>
                      <a:moveTo>
                        <a:pt x="2447" y="0"/>
                      </a:moveTo>
                      <a:lnTo>
                        <a:pt x="2373" y="78"/>
                      </a:lnTo>
                      <a:cubicBezTo>
                        <a:pt x="3146" y="843"/>
                        <a:pt x="3627" y="1745"/>
                        <a:pt x="3604" y="2373"/>
                      </a:cubicBezTo>
                      <a:cubicBezTo>
                        <a:pt x="3593" y="2613"/>
                        <a:pt x="3508" y="2806"/>
                        <a:pt x="3349" y="2939"/>
                      </a:cubicBezTo>
                      <a:cubicBezTo>
                        <a:pt x="3259" y="3016"/>
                        <a:pt x="3158" y="3046"/>
                        <a:pt x="3058" y="3046"/>
                      </a:cubicBezTo>
                      <a:cubicBezTo>
                        <a:pt x="2867" y="3046"/>
                        <a:pt x="2677" y="2939"/>
                        <a:pt x="2558" y="2854"/>
                      </a:cubicBezTo>
                      <a:cubicBezTo>
                        <a:pt x="2451" y="2780"/>
                        <a:pt x="2358" y="2698"/>
                        <a:pt x="2278" y="2610"/>
                      </a:cubicBezTo>
                      <a:cubicBezTo>
                        <a:pt x="2325" y="2458"/>
                        <a:pt x="2341" y="2306"/>
                        <a:pt x="2314" y="2188"/>
                      </a:cubicBezTo>
                      <a:cubicBezTo>
                        <a:pt x="2285" y="2048"/>
                        <a:pt x="2200" y="1963"/>
                        <a:pt x="2078" y="1952"/>
                      </a:cubicBezTo>
                      <a:cubicBezTo>
                        <a:pt x="2068" y="1951"/>
                        <a:pt x="2059" y="1950"/>
                        <a:pt x="2050" y="1950"/>
                      </a:cubicBezTo>
                      <a:cubicBezTo>
                        <a:pt x="1939" y="1950"/>
                        <a:pt x="1900" y="2010"/>
                        <a:pt x="1886" y="2048"/>
                      </a:cubicBezTo>
                      <a:cubicBezTo>
                        <a:pt x="1834" y="2185"/>
                        <a:pt x="1964" y="2422"/>
                        <a:pt x="2155" y="2635"/>
                      </a:cubicBezTo>
                      <a:cubicBezTo>
                        <a:pt x="2074" y="2861"/>
                        <a:pt x="1919" y="3082"/>
                        <a:pt x="1727" y="3186"/>
                      </a:cubicBezTo>
                      <a:cubicBezTo>
                        <a:pt x="1653" y="3225"/>
                        <a:pt x="1577" y="3245"/>
                        <a:pt x="1499" y="3245"/>
                      </a:cubicBezTo>
                      <a:cubicBezTo>
                        <a:pt x="1344" y="3245"/>
                        <a:pt x="1182" y="3166"/>
                        <a:pt x="1024" y="3005"/>
                      </a:cubicBezTo>
                      <a:cubicBezTo>
                        <a:pt x="134" y="2111"/>
                        <a:pt x="1099" y="189"/>
                        <a:pt x="1110" y="171"/>
                      </a:cubicBezTo>
                      <a:lnTo>
                        <a:pt x="1014" y="119"/>
                      </a:lnTo>
                      <a:cubicBezTo>
                        <a:pt x="973" y="200"/>
                        <a:pt x="1" y="2129"/>
                        <a:pt x="947" y="3082"/>
                      </a:cubicBezTo>
                      <a:cubicBezTo>
                        <a:pt x="1132" y="3268"/>
                        <a:pt x="1302" y="3338"/>
                        <a:pt x="1446" y="3353"/>
                      </a:cubicBezTo>
                      <a:cubicBezTo>
                        <a:pt x="1463" y="3354"/>
                        <a:pt x="1479" y="3355"/>
                        <a:pt x="1496" y="3355"/>
                      </a:cubicBezTo>
                      <a:cubicBezTo>
                        <a:pt x="1607" y="3355"/>
                        <a:pt x="1701" y="3325"/>
                        <a:pt x="1778" y="3282"/>
                      </a:cubicBezTo>
                      <a:cubicBezTo>
                        <a:pt x="1981" y="3171"/>
                        <a:pt x="2145" y="2954"/>
                        <a:pt x="2237" y="2724"/>
                      </a:cubicBezTo>
                      <a:cubicBezTo>
                        <a:pt x="2318" y="2806"/>
                        <a:pt x="2407" y="2883"/>
                        <a:pt x="2496" y="2942"/>
                      </a:cubicBezTo>
                      <a:cubicBezTo>
                        <a:pt x="2697" y="3083"/>
                        <a:pt x="2889" y="3155"/>
                        <a:pt x="3061" y="3155"/>
                      </a:cubicBezTo>
                      <a:cubicBezTo>
                        <a:pt x="3194" y="3155"/>
                        <a:pt x="3316" y="3111"/>
                        <a:pt x="3419" y="3024"/>
                      </a:cubicBezTo>
                      <a:cubicBezTo>
                        <a:pt x="3604" y="2869"/>
                        <a:pt x="3700" y="2650"/>
                        <a:pt x="3711" y="2377"/>
                      </a:cubicBezTo>
                      <a:cubicBezTo>
                        <a:pt x="3737" y="1719"/>
                        <a:pt x="3242" y="788"/>
                        <a:pt x="24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5" name="Google Shape;1155;p46"/>
                <p:cNvSpPr/>
                <p:nvPr/>
              </p:nvSpPr>
              <p:spPr>
                <a:xfrm rot="-250850">
                  <a:off x="5778053" y="1378069"/>
                  <a:ext cx="171871" cy="159884"/>
                </a:xfrm>
                <a:custGeom>
                  <a:rect b="b" l="l" r="r" t="t"/>
                  <a:pathLst>
                    <a:path extrusionOk="0" h="3748" w="4029">
                      <a:moveTo>
                        <a:pt x="2226" y="2233"/>
                      </a:moveTo>
                      <a:cubicBezTo>
                        <a:pt x="2281" y="2237"/>
                        <a:pt x="2329" y="2277"/>
                        <a:pt x="2362" y="2354"/>
                      </a:cubicBezTo>
                      <a:cubicBezTo>
                        <a:pt x="2381" y="2395"/>
                        <a:pt x="2392" y="2440"/>
                        <a:pt x="2403" y="2496"/>
                      </a:cubicBezTo>
                      <a:cubicBezTo>
                        <a:pt x="2266" y="2381"/>
                        <a:pt x="2185" y="2270"/>
                        <a:pt x="2188" y="2237"/>
                      </a:cubicBezTo>
                      <a:cubicBezTo>
                        <a:pt x="2188" y="2237"/>
                        <a:pt x="2196" y="2233"/>
                        <a:pt x="2218" y="2233"/>
                      </a:cubicBezTo>
                      <a:close/>
                      <a:moveTo>
                        <a:pt x="1834" y="1"/>
                      </a:moveTo>
                      <a:lnTo>
                        <a:pt x="1800" y="104"/>
                      </a:lnTo>
                      <a:cubicBezTo>
                        <a:pt x="1815" y="108"/>
                        <a:pt x="3316" y="563"/>
                        <a:pt x="3759" y="1413"/>
                      </a:cubicBezTo>
                      <a:cubicBezTo>
                        <a:pt x="3896" y="1675"/>
                        <a:pt x="3918" y="1948"/>
                        <a:pt x="3822" y="2229"/>
                      </a:cubicBezTo>
                      <a:cubicBezTo>
                        <a:pt x="3673" y="2685"/>
                        <a:pt x="3410" y="2811"/>
                        <a:pt x="3163" y="2811"/>
                      </a:cubicBezTo>
                      <a:cubicBezTo>
                        <a:pt x="3085" y="2811"/>
                        <a:pt x="3009" y="2799"/>
                        <a:pt x="2939" y="2780"/>
                      </a:cubicBezTo>
                      <a:cubicBezTo>
                        <a:pt x="2784" y="2739"/>
                        <a:pt x="2639" y="2665"/>
                        <a:pt x="2521" y="2584"/>
                      </a:cubicBezTo>
                      <a:cubicBezTo>
                        <a:pt x="2514" y="2477"/>
                        <a:pt x="2495" y="2385"/>
                        <a:pt x="2462" y="2307"/>
                      </a:cubicBezTo>
                      <a:cubicBezTo>
                        <a:pt x="2407" y="2192"/>
                        <a:pt x="2321" y="2133"/>
                        <a:pt x="2226" y="2122"/>
                      </a:cubicBezTo>
                      <a:cubicBezTo>
                        <a:pt x="2223" y="2122"/>
                        <a:pt x="2220" y="2122"/>
                        <a:pt x="2217" y="2122"/>
                      </a:cubicBezTo>
                      <a:cubicBezTo>
                        <a:pt x="2106" y="2122"/>
                        <a:pt x="2088" y="2193"/>
                        <a:pt x="2085" y="2214"/>
                      </a:cubicBezTo>
                      <a:cubicBezTo>
                        <a:pt x="2070" y="2318"/>
                        <a:pt x="2211" y="2492"/>
                        <a:pt x="2414" y="2639"/>
                      </a:cubicBezTo>
                      <a:cubicBezTo>
                        <a:pt x="2417" y="2880"/>
                        <a:pt x="2340" y="3175"/>
                        <a:pt x="2177" y="3379"/>
                      </a:cubicBezTo>
                      <a:cubicBezTo>
                        <a:pt x="2077" y="3504"/>
                        <a:pt x="1913" y="3637"/>
                        <a:pt x="1659" y="3637"/>
                      </a:cubicBezTo>
                      <a:cubicBezTo>
                        <a:pt x="1613" y="3637"/>
                        <a:pt x="1564" y="3632"/>
                        <a:pt x="1512" y="3623"/>
                      </a:cubicBezTo>
                      <a:cubicBezTo>
                        <a:pt x="1113" y="3545"/>
                        <a:pt x="817" y="3345"/>
                        <a:pt x="633" y="3028"/>
                      </a:cubicBezTo>
                      <a:cubicBezTo>
                        <a:pt x="119" y="2159"/>
                        <a:pt x="588" y="681"/>
                        <a:pt x="592" y="666"/>
                      </a:cubicBezTo>
                      <a:lnTo>
                        <a:pt x="488" y="633"/>
                      </a:lnTo>
                      <a:lnTo>
                        <a:pt x="488" y="633"/>
                      </a:lnTo>
                      <a:cubicBezTo>
                        <a:pt x="470" y="696"/>
                        <a:pt x="0" y="2174"/>
                        <a:pt x="536" y="3083"/>
                      </a:cubicBezTo>
                      <a:cubicBezTo>
                        <a:pt x="740" y="3427"/>
                        <a:pt x="1061" y="3645"/>
                        <a:pt x="1494" y="3729"/>
                      </a:cubicBezTo>
                      <a:cubicBezTo>
                        <a:pt x="1527" y="3737"/>
                        <a:pt x="1560" y="3741"/>
                        <a:pt x="1590" y="3744"/>
                      </a:cubicBezTo>
                      <a:cubicBezTo>
                        <a:pt x="1616" y="3747"/>
                        <a:pt x="1641" y="3748"/>
                        <a:pt x="1665" y="3748"/>
                      </a:cubicBezTo>
                      <a:cubicBezTo>
                        <a:pt x="1958" y="3748"/>
                        <a:pt x="2150" y="3592"/>
                        <a:pt x="2262" y="3445"/>
                      </a:cubicBezTo>
                      <a:cubicBezTo>
                        <a:pt x="2429" y="3238"/>
                        <a:pt x="2509" y="2958"/>
                        <a:pt x="2521" y="2709"/>
                      </a:cubicBezTo>
                      <a:cubicBezTo>
                        <a:pt x="2654" y="2791"/>
                        <a:pt x="2802" y="2861"/>
                        <a:pt x="2946" y="2895"/>
                      </a:cubicBezTo>
                      <a:cubicBezTo>
                        <a:pt x="3008" y="2909"/>
                        <a:pt x="3081" y="2920"/>
                        <a:pt x="3160" y="2920"/>
                      </a:cubicBezTo>
                      <a:cubicBezTo>
                        <a:pt x="3423" y="2920"/>
                        <a:pt x="3749" y="2797"/>
                        <a:pt x="3925" y="2266"/>
                      </a:cubicBezTo>
                      <a:cubicBezTo>
                        <a:pt x="4029" y="1955"/>
                        <a:pt x="4007" y="1649"/>
                        <a:pt x="3855" y="1361"/>
                      </a:cubicBezTo>
                      <a:cubicBezTo>
                        <a:pt x="3393" y="474"/>
                        <a:pt x="1897" y="19"/>
                        <a:pt x="1834" y="1"/>
                      </a:cubicBez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6" name="Google Shape;1156;p46"/>
                <p:cNvSpPr/>
                <p:nvPr/>
              </p:nvSpPr>
              <p:spPr>
                <a:xfrm rot="-250850">
                  <a:off x="6039802" y="1133432"/>
                  <a:ext cx="165942" cy="152803"/>
                </a:xfrm>
                <a:custGeom>
                  <a:rect b="b" l="l" r="r" t="t"/>
                  <a:pathLst>
                    <a:path extrusionOk="0" h="3582" w="3890">
                      <a:moveTo>
                        <a:pt x="2159" y="1968"/>
                      </a:moveTo>
                      <a:cubicBezTo>
                        <a:pt x="2167" y="1968"/>
                        <a:pt x="2174" y="1968"/>
                        <a:pt x="2182" y="1970"/>
                      </a:cubicBezTo>
                      <a:cubicBezTo>
                        <a:pt x="2259" y="1974"/>
                        <a:pt x="2344" y="2044"/>
                        <a:pt x="2422" y="2166"/>
                      </a:cubicBezTo>
                      <a:cubicBezTo>
                        <a:pt x="2452" y="2218"/>
                        <a:pt x="2481" y="2274"/>
                        <a:pt x="2507" y="2332"/>
                      </a:cubicBezTo>
                      <a:cubicBezTo>
                        <a:pt x="2259" y="2221"/>
                        <a:pt x="2082" y="2078"/>
                        <a:pt x="2082" y="2007"/>
                      </a:cubicBezTo>
                      <a:cubicBezTo>
                        <a:pt x="2078" y="1989"/>
                        <a:pt x="2119" y="1977"/>
                        <a:pt x="2138" y="1970"/>
                      </a:cubicBezTo>
                      <a:cubicBezTo>
                        <a:pt x="2145" y="1968"/>
                        <a:pt x="2152" y="1968"/>
                        <a:pt x="2159" y="1968"/>
                      </a:cubicBezTo>
                      <a:close/>
                      <a:moveTo>
                        <a:pt x="1466" y="1"/>
                      </a:moveTo>
                      <a:cubicBezTo>
                        <a:pt x="1355" y="1"/>
                        <a:pt x="1241" y="9"/>
                        <a:pt x="1125" y="26"/>
                      </a:cubicBezTo>
                      <a:lnTo>
                        <a:pt x="1143" y="133"/>
                      </a:lnTo>
                      <a:cubicBezTo>
                        <a:pt x="1254" y="117"/>
                        <a:pt x="1362" y="109"/>
                        <a:pt x="1469" y="109"/>
                      </a:cubicBezTo>
                      <a:cubicBezTo>
                        <a:pt x="2286" y="109"/>
                        <a:pt x="2964" y="567"/>
                        <a:pt x="3320" y="1002"/>
                      </a:cubicBezTo>
                      <a:cubicBezTo>
                        <a:pt x="3649" y="1401"/>
                        <a:pt x="3770" y="1837"/>
                        <a:pt x="3656" y="2163"/>
                      </a:cubicBezTo>
                      <a:cubicBezTo>
                        <a:pt x="3564" y="2413"/>
                        <a:pt x="3346" y="2484"/>
                        <a:pt x="3131" y="2484"/>
                      </a:cubicBezTo>
                      <a:cubicBezTo>
                        <a:pt x="3071" y="2484"/>
                        <a:pt x="3011" y="2478"/>
                        <a:pt x="2954" y="2470"/>
                      </a:cubicBezTo>
                      <a:cubicBezTo>
                        <a:pt x="2847" y="2451"/>
                        <a:pt x="2743" y="2425"/>
                        <a:pt x="2644" y="2388"/>
                      </a:cubicBezTo>
                      <a:cubicBezTo>
                        <a:pt x="2610" y="2288"/>
                        <a:pt x="2566" y="2192"/>
                        <a:pt x="2515" y="2110"/>
                      </a:cubicBezTo>
                      <a:cubicBezTo>
                        <a:pt x="2410" y="1947"/>
                        <a:pt x="2293" y="1858"/>
                        <a:pt x="2174" y="1858"/>
                      </a:cubicBezTo>
                      <a:cubicBezTo>
                        <a:pt x="2153" y="1858"/>
                        <a:pt x="2133" y="1861"/>
                        <a:pt x="2112" y="1866"/>
                      </a:cubicBezTo>
                      <a:cubicBezTo>
                        <a:pt x="1986" y="1897"/>
                        <a:pt x="1971" y="1970"/>
                        <a:pt x="1971" y="2015"/>
                      </a:cubicBezTo>
                      <a:cubicBezTo>
                        <a:pt x="1979" y="2159"/>
                        <a:pt x="2240" y="2351"/>
                        <a:pt x="2555" y="2473"/>
                      </a:cubicBezTo>
                      <a:cubicBezTo>
                        <a:pt x="2648" y="2776"/>
                        <a:pt x="2644" y="3130"/>
                        <a:pt x="2489" y="3319"/>
                      </a:cubicBezTo>
                      <a:cubicBezTo>
                        <a:pt x="2406" y="3420"/>
                        <a:pt x="2284" y="3470"/>
                        <a:pt x="2127" y="3470"/>
                      </a:cubicBezTo>
                      <a:cubicBezTo>
                        <a:pt x="2002" y="3470"/>
                        <a:pt x="1856" y="3438"/>
                        <a:pt x="1691" y="3374"/>
                      </a:cubicBezTo>
                      <a:cubicBezTo>
                        <a:pt x="209" y="2794"/>
                        <a:pt x="112" y="1320"/>
                        <a:pt x="112" y="1305"/>
                      </a:cubicBezTo>
                      <a:lnTo>
                        <a:pt x="1" y="1309"/>
                      </a:lnTo>
                      <a:cubicBezTo>
                        <a:pt x="5" y="1324"/>
                        <a:pt x="101" y="2869"/>
                        <a:pt x="1650" y="3474"/>
                      </a:cubicBezTo>
                      <a:cubicBezTo>
                        <a:pt x="1805" y="3534"/>
                        <a:pt x="1934" y="3567"/>
                        <a:pt x="2049" y="3578"/>
                      </a:cubicBezTo>
                      <a:cubicBezTo>
                        <a:pt x="2075" y="3580"/>
                        <a:pt x="2100" y="3581"/>
                        <a:pt x="2123" y="3581"/>
                      </a:cubicBezTo>
                      <a:cubicBezTo>
                        <a:pt x="2352" y="3581"/>
                        <a:pt x="2489" y="3490"/>
                        <a:pt x="2570" y="3389"/>
                      </a:cubicBezTo>
                      <a:cubicBezTo>
                        <a:pt x="2743" y="3183"/>
                        <a:pt x="2758" y="2831"/>
                        <a:pt x="2680" y="2514"/>
                      </a:cubicBezTo>
                      <a:lnTo>
                        <a:pt x="2680" y="2514"/>
                      </a:lnTo>
                      <a:cubicBezTo>
                        <a:pt x="2766" y="2543"/>
                        <a:pt x="2854" y="2562"/>
                        <a:pt x="2939" y="2576"/>
                      </a:cubicBezTo>
                      <a:cubicBezTo>
                        <a:pt x="3008" y="2587"/>
                        <a:pt x="3074" y="2592"/>
                        <a:pt x="3135" y="2592"/>
                      </a:cubicBezTo>
                      <a:cubicBezTo>
                        <a:pt x="3446" y="2592"/>
                        <a:pt x="3667" y="2455"/>
                        <a:pt x="3756" y="2199"/>
                      </a:cubicBezTo>
                      <a:cubicBezTo>
                        <a:pt x="3889" y="1837"/>
                        <a:pt x="3756" y="1364"/>
                        <a:pt x="3405" y="935"/>
                      </a:cubicBezTo>
                      <a:cubicBezTo>
                        <a:pt x="3032" y="481"/>
                        <a:pt x="2324" y="1"/>
                        <a:pt x="1466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157" name="Google Shape;1157;p46"/>
          <p:cNvSpPr txBox="1"/>
          <p:nvPr>
            <p:ph type="ctrTitle"/>
          </p:nvPr>
        </p:nvSpPr>
        <p:spPr>
          <a:xfrm>
            <a:off x="2909075" y="111085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0000"/>
                </a:highlight>
              </a:rPr>
              <a:t>Escuela normal de educación preescolar</a:t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1158" name="Google Shape;1158;p46"/>
          <p:cNvSpPr txBox="1"/>
          <p:nvPr>
            <p:ph idx="1" type="subTitle"/>
          </p:nvPr>
        </p:nvSpPr>
        <p:spPr>
          <a:xfrm>
            <a:off x="2444825" y="1693750"/>
            <a:ext cx="48219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Curso: Tutoría grupal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Maestra Karla Griselda García Pimentel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Tutoría de pares “Guía”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Alumnas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Melina Maryvi Medina Rocha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Fátima Montserrat Flores Pardo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“2B”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7"/>
          <p:cNvSpPr txBox="1"/>
          <p:nvPr>
            <p:ph type="ctrTitle"/>
          </p:nvPr>
        </p:nvSpPr>
        <p:spPr>
          <a:xfrm flipH="1">
            <a:off x="939197" y="2682100"/>
            <a:ext cx="4875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neurociencia</a:t>
            </a:r>
            <a:endParaRPr sz="5200"/>
          </a:p>
        </p:txBody>
      </p:sp>
      <p:sp>
        <p:nvSpPr>
          <p:cNvPr id="1164" name="Google Shape;1164;p47"/>
          <p:cNvSpPr txBox="1"/>
          <p:nvPr>
            <p:ph idx="1" type="subTitle"/>
          </p:nvPr>
        </p:nvSpPr>
        <p:spPr>
          <a:xfrm flipH="1">
            <a:off x="939208" y="951650"/>
            <a:ext cx="67701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Conjunto de disciplinas científicas que </a:t>
            </a:r>
            <a:r>
              <a:rPr b="1" lang="en" sz="19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estudian</a:t>
            </a:r>
            <a:r>
              <a:rPr lang="en" sz="19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el sistema nervioso, con el fin de acercarse a la comprensión de los mecanismos que regulan el control de las reacciones nerviosas y del comportamiento del cerebro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8"/>
          <p:cNvSpPr txBox="1"/>
          <p:nvPr>
            <p:ph type="ctrTitle"/>
          </p:nvPr>
        </p:nvSpPr>
        <p:spPr>
          <a:xfrm flipH="1">
            <a:off x="2192547" y="3628025"/>
            <a:ext cx="4875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FF"/>
                </a:solidFill>
              </a:rPr>
              <a:t>Fases del método disciplina sin lágrimas:</a:t>
            </a:r>
            <a:endParaRPr sz="42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FF"/>
                </a:solidFill>
              </a:rPr>
              <a:t>Conectar y redirigir</a:t>
            </a:r>
            <a:endParaRPr sz="42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FF"/>
                </a:solidFill>
              </a:rPr>
              <a:t>Disciplina sin lágrimas Daniel j. Siegel y tina payne bryson</a:t>
            </a:r>
            <a:endParaRPr sz="21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9"/>
          <p:cNvSpPr/>
          <p:nvPr/>
        </p:nvSpPr>
        <p:spPr>
          <a:xfrm>
            <a:off x="389033" y="3063339"/>
            <a:ext cx="1499887" cy="1013468"/>
          </a:xfrm>
          <a:custGeom>
            <a:rect b="b" l="l" r="r" t="t"/>
            <a:pathLst>
              <a:path extrusionOk="0" h="26317" w="38948">
                <a:moveTo>
                  <a:pt x="10552" y="1579"/>
                </a:moveTo>
                <a:cubicBezTo>
                  <a:pt x="10452" y="1579"/>
                  <a:pt x="10452" y="1579"/>
                  <a:pt x="10452" y="1680"/>
                </a:cubicBezTo>
                <a:cubicBezTo>
                  <a:pt x="10351" y="1680"/>
                  <a:pt x="10351" y="1579"/>
                  <a:pt x="10351" y="1579"/>
                </a:cubicBezTo>
                <a:close/>
                <a:moveTo>
                  <a:pt x="9825" y="1980"/>
                </a:moveTo>
                <a:cubicBezTo>
                  <a:pt x="9925" y="2106"/>
                  <a:pt x="10126" y="2106"/>
                  <a:pt x="10226" y="2106"/>
                </a:cubicBezTo>
                <a:cubicBezTo>
                  <a:pt x="10226" y="2206"/>
                  <a:pt x="10126" y="2206"/>
                  <a:pt x="10126" y="2206"/>
                </a:cubicBezTo>
                <a:lnTo>
                  <a:pt x="9825" y="2206"/>
                </a:lnTo>
                <a:lnTo>
                  <a:pt x="9825" y="1980"/>
                </a:lnTo>
                <a:close/>
                <a:moveTo>
                  <a:pt x="18898" y="2206"/>
                </a:moveTo>
                <a:lnTo>
                  <a:pt x="18898" y="2306"/>
                </a:lnTo>
                <a:cubicBezTo>
                  <a:pt x="18898" y="2206"/>
                  <a:pt x="18798" y="2206"/>
                  <a:pt x="18798" y="2206"/>
                </a:cubicBezTo>
                <a:close/>
                <a:moveTo>
                  <a:pt x="15038" y="8772"/>
                </a:moveTo>
                <a:cubicBezTo>
                  <a:pt x="15239" y="8772"/>
                  <a:pt x="15464" y="8772"/>
                  <a:pt x="15665" y="8873"/>
                </a:cubicBezTo>
                <a:lnTo>
                  <a:pt x="15665" y="8998"/>
                </a:lnTo>
                <a:cubicBezTo>
                  <a:pt x="15464" y="8873"/>
                  <a:pt x="15239" y="8772"/>
                  <a:pt x="15038" y="8772"/>
                </a:cubicBezTo>
                <a:close/>
                <a:moveTo>
                  <a:pt x="14211" y="9198"/>
                </a:moveTo>
                <a:cubicBezTo>
                  <a:pt x="14311" y="9198"/>
                  <a:pt x="14412" y="9198"/>
                  <a:pt x="14512" y="9299"/>
                </a:cubicBezTo>
                <a:lnTo>
                  <a:pt x="14512" y="9399"/>
                </a:lnTo>
                <a:cubicBezTo>
                  <a:pt x="14412" y="9299"/>
                  <a:pt x="14311" y="9299"/>
                  <a:pt x="14211" y="9299"/>
                </a:cubicBezTo>
                <a:lnTo>
                  <a:pt x="14211" y="9198"/>
                </a:lnTo>
                <a:close/>
                <a:moveTo>
                  <a:pt x="17118" y="9925"/>
                </a:moveTo>
                <a:cubicBezTo>
                  <a:pt x="17118" y="9925"/>
                  <a:pt x="17244" y="9925"/>
                  <a:pt x="17344" y="10026"/>
                </a:cubicBezTo>
                <a:lnTo>
                  <a:pt x="17344" y="10126"/>
                </a:lnTo>
                <a:cubicBezTo>
                  <a:pt x="17118" y="10126"/>
                  <a:pt x="17018" y="10126"/>
                  <a:pt x="16617" y="10026"/>
                </a:cubicBezTo>
                <a:cubicBezTo>
                  <a:pt x="16918" y="9925"/>
                  <a:pt x="17018" y="9925"/>
                  <a:pt x="17118" y="9925"/>
                </a:cubicBezTo>
                <a:close/>
                <a:moveTo>
                  <a:pt x="828" y="10255"/>
                </a:moveTo>
                <a:lnTo>
                  <a:pt x="828" y="10255"/>
                </a:lnTo>
                <a:cubicBezTo>
                  <a:pt x="828" y="10453"/>
                  <a:pt x="827" y="10552"/>
                  <a:pt x="727" y="10652"/>
                </a:cubicBezTo>
                <a:cubicBezTo>
                  <a:pt x="773" y="10652"/>
                  <a:pt x="798" y="10673"/>
                  <a:pt x="823" y="10695"/>
                </a:cubicBezTo>
                <a:lnTo>
                  <a:pt x="823" y="10695"/>
                </a:lnTo>
                <a:cubicBezTo>
                  <a:pt x="827" y="10546"/>
                  <a:pt x="828" y="10399"/>
                  <a:pt x="828" y="10255"/>
                </a:cubicBezTo>
                <a:close/>
                <a:moveTo>
                  <a:pt x="31370" y="15871"/>
                </a:moveTo>
                <a:cubicBezTo>
                  <a:pt x="31774" y="15871"/>
                  <a:pt x="32219" y="15978"/>
                  <a:pt x="32582" y="16191"/>
                </a:cubicBezTo>
                <a:lnTo>
                  <a:pt x="31655" y="16191"/>
                </a:lnTo>
                <a:cubicBezTo>
                  <a:pt x="31492" y="16354"/>
                  <a:pt x="31304" y="16435"/>
                  <a:pt x="31094" y="16435"/>
                </a:cubicBezTo>
                <a:cubicBezTo>
                  <a:pt x="30884" y="16435"/>
                  <a:pt x="30652" y="16354"/>
                  <a:pt x="30402" y="16191"/>
                </a:cubicBezTo>
                <a:cubicBezTo>
                  <a:pt x="30602" y="15978"/>
                  <a:pt x="30966" y="15871"/>
                  <a:pt x="31370" y="15871"/>
                </a:cubicBezTo>
                <a:close/>
                <a:moveTo>
                  <a:pt x="21304" y="16717"/>
                </a:moveTo>
                <a:cubicBezTo>
                  <a:pt x="21304" y="16818"/>
                  <a:pt x="21304" y="16818"/>
                  <a:pt x="21404" y="16818"/>
                </a:cubicBezTo>
                <a:cubicBezTo>
                  <a:pt x="21204" y="16918"/>
                  <a:pt x="21103" y="16918"/>
                  <a:pt x="21003" y="17018"/>
                </a:cubicBezTo>
                <a:cubicBezTo>
                  <a:pt x="21003" y="16918"/>
                  <a:pt x="21003" y="16918"/>
                  <a:pt x="20878" y="16818"/>
                </a:cubicBezTo>
                <a:cubicBezTo>
                  <a:pt x="21103" y="16818"/>
                  <a:pt x="21204" y="16818"/>
                  <a:pt x="21304" y="16717"/>
                </a:cubicBezTo>
                <a:close/>
                <a:moveTo>
                  <a:pt x="9499" y="0"/>
                </a:moveTo>
                <a:cubicBezTo>
                  <a:pt x="9399" y="0"/>
                  <a:pt x="9198" y="101"/>
                  <a:pt x="8973" y="326"/>
                </a:cubicBezTo>
                <a:cubicBezTo>
                  <a:pt x="9599" y="527"/>
                  <a:pt x="10126" y="727"/>
                  <a:pt x="10652" y="953"/>
                </a:cubicBezTo>
                <a:lnTo>
                  <a:pt x="10652" y="1053"/>
                </a:lnTo>
                <a:cubicBezTo>
                  <a:pt x="10226" y="1153"/>
                  <a:pt x="9925" y="1153"/>
                  <a:pt x="9499" y="1254"/>
                </a:cubicBezTo>
                <a:cubicBezTo>
                  <a:pt x="9299" y="1053"/>
                  <a:pt x="9098" y="953"/>
                  <a:pt x="8873" y="853"/>
                </a:cubicBezTo>
                <a:cubicBezTo>
                  <a:pt x="8672" y="1053"/>
                  <a:pt x="8572" y="1153"/>
                  <a:pt x="8346" y="1354"/>
                </a:cubicBezTo>
                <a:cubicBezTo>
                  <a:pt x="8083" y="1248"/>
                  <a:pt x="7813" y="1143"/>
                  <a:pt x="7568" y="1143"/>
                </a:cubicBezTo>
                <a:cubicBezTo>
                  <a:pt x="7372" y="1143"/>
                  <a:pt x="7192" y="1211"/>
                  <a:pt x="7046" y="1402"/>
                </a:cubicBezTo>
                <a:lnTo>
                  <a:pt x="7046" y="1402"/>
                </a:lnTo>
                <a:cubicBezTo>
                  <a:pt x="7026" y="1388"/>
                  <a:pt x="7008" y="1372"/>
                  <a:pt x="6993" y="1354"/>
                </a:cubicBezTo>
                <a:lnTo>
                  <a:pt x="6993" y="1479"/>
                </a:lnTo>
                <a:cubicBezTo>
                  <a:pt x="7010" y="1451"/>
                  <a:pt x="7028" y="1426"/>
                  <a:pt x="7046" y="1402"/>
                </a:cubicBezTo>
                <a:lnTo>
                  <a:pt x="7046" y="1402"/>
                </a:lnTo>
                <a:cubicBezTo>
                  <a:pt x="7162" y="1481"/>
                  <a:pt x="7364" y="1494"/>
                  <a:pt x="7620" y="1579"/>
                </a:cubicBezTo>
                <a:cubicBezTo>
                  <a:pt x="5840" y="2507"/>
                  <a:pt x="3860" y="3233"/>
                  <a:pt x="2833" y="5013"/>
                </a:cubicBezTo>
                <a:cubicBezTo>
                  <a:pt x="2933" y="5013"/>
                  <a:pt x="3033" y="5113"/>
                  <a:pt x="3133" y="5113"/>
                </a:cubicBezTo>
                <a:cubicBezTo>
                  <a:pt x="3033" y="5439"/>
                  <a:pt x="2933" y="5640"/>
                  <a:pt x="2833" y="5965"/>
                </a:cubicBezTo>
                <a:cubicBezTo>
                  <a:pt x="2607" y="6266"/>
                  <a:pt x="2406" y="6492"/>
                  <a:pt x="2206" y="6792"/>
                </a:cubicBezTo>
                <a:cubicBezTo>
                  <a:pt x="2306" y="6893"/>
                  <a:pt x="2406" y="7118"/>
                  <a:pt x="2406" y="7218"/>
                </a:cubicBezTo>
                <a:cubicBezTo>
                  <a:pt x="2406" y="7845"/>
                  <a:pt x="2306" y="8246"/>
                  <a:pt x="2206" y="8772"/>
                </a:cubicBezTo>
                <a:cubicBezTo>
                  <a:pt x="1980" y="8873"/>
                  <a:pt x="1780" y="9098"/>
                  <a:pt x="1579" y="9299"/>
                </a:cubicBezTo>
                <a:cubicBezTo>
                  <a:pt x="1579" y="9399"/>
                  <a:pt x="1680" y="9499"/>
                  <a:pt x="1680" y="9499"/>
                </a:cubicBezTo>
                <a:cubicBezTo>
                  <a:pt x="1354" y="9825"/>
                  <a:pt x="1053" y="10026"/>
                  <a:pt x="828" y="10351"/>
                </a:cubicBezTo>
                <a:cubicBezTo>
                  <a:pt x="1153" y="10126"/>
                  <a:pt x="1454" y="10026"/>
                  <a:pt x="1780" y="9925"/>
                </a:cubicBezTo>
                <a:cubicBezTo>
                  <a:pt x="1780" y="9925"/>
                  <a:pt x="1780" y="10026"/>
                  <a:pt x="1880" y="10026"/>
                </a:cubicBezTo>
                <a:cubicBezTo>
                  <a:pt x="1579" y="10251"/>
                  <a:pt x="1254" y="10552"/>
                  <a:pt x="953" y="10752"/>
                </a:cubicBezTo>
                <a:cubicBezTo>
                  <a:pt x="884" y="10752"/>
                  <a:pt x="853" y="10722"/>
                  <a:pt x="823" y="10695"/>
                </a:cubicBezTo>
                <a:lnTo>
                  <a:pt x="823" y="10695"/>
                </a:lnTo>
                <a:cubicBezTo>
                  <a:pt x="814" y="10961"/>
                  <a:pt x="791" y="11232"/>
                  <a:pt x="727" y="11504"/>
                </a:cubicBezTo>
                <a:cubicBezTo>
                  <a:pt x="627" y="11504"/>
                  <a:pt x="527" y="11504"/>
                  <a:pt x="201" y="11604"/>
                </a:cubicBezTo>
                <a:cubicBezTo>
                  <a:pt x="326" y="12632"/>
                  <a:pt x="0" y="13685"/>
                  <a:pt x="727" y="14737"/>
                </a:cubicBezTo>
                <a:cubicBezTo>
                  <a:pt x="1153" y="15464"/>
                  <a:pt x="1579" y="16191"/>
                  <a:pt x="1354" y="17018"/>
                </a:cubicBezTo>
                <a:cubicBezTo>
                  <a:pt x="1680" y="17444"/>
                  <a:pt x="1980" y="17770"/>
                  <a:pt x="2206" y="18171"/>
                </a:cubicBezTo>
                <a:cubicBezTo>
                  <a:pt x="2406" y="18797"/>
                  <a:pt x="2933" y="19123"/>
                  <a:pt x="3559" y="19324"/>
                </a:cubicBezTo>
                <a:cubicBezTo>
                  <a:pt x="3860" y="19424"/>
                  <a:pt x="4286" y="19750"/>
                  <a:pt x="4587" y="19950"/>
                </a:cubicBezTo>
                <a:lnTo>
                  <a:pt x="4487" y="20051"/>
                </a:lnTo>
                <a:cubicBezTo>
                  <a:pt x="6366" y="20677"/>
                  <a:pt x="8246" y="21304"/>
                  <a:pt x="10026" y="21830"/>
                </a:cubicBezTo>
                <a:cubicBezTo>
                  <a:pt x="10452" y="22031"/>
                  <a:pt x="10853" y="22156"/>
                  <a:pt x="11279" y="22256"/>
                </a:cubicBezTo>
                <a:cubicBezTo>
                  <a:pt x="11805" y="22457"/>
                  <a:pt x="12331" y="22883"/>
                  <a:pt x="12958" y="22983"/>
                </a:cubicBezTo>
                <a:cubicBezTo>
                  <a:pt x="14211" y="23409"/>
                  <a:pt x="15564" y="23710"/>
                  <a:pt x="16918" y="24136"/>
                </a:cubicBezTo>
                <a:cubicBezTo>
                  <a:pt x="17118" y="24136"/>
                  <a:pt x="17444" y="24236"/>
                  <a:pt x="17344" y="24537"/>
                </a:cubicBezTo>
                <a:lnTo>
                  <a:pt x="18371" y="24537"/>
                </a:lnTo>
                <a:cubicBezTo>
                  <a:pt x="19324" y="25163"/>
                  <a:pt x="19950" y="25289"/>
                  <a:pt x="21204" y="25289"/>
                </a:cubicBezTo>
                <a:cubicBezTo>
                  <a:pt x="21630" y="25289"/>
                  <a:pt x="21930" y="25389"/>
                  <a:pt x="22031" y="25790"/>
                </a:cubicBezTo>
                <a:cubicBezTo>
                  <a:pt x="22181" y="25790"/>
                  <a:pt x="22365" y="25846"/>
                  <a:pt x="22530" y="25846"/>
                </a:cubicBezTo>
                <a:cubicBezTo>
                  <a:pt x="22613" y="25846"/>
                  <a:pt x="22691" y="25832"/>
                  <a:pt x="22757" y="25790"/>
                </a:cubicBezTo>
                <a:cubicBezTo>
                  <a:pt x="22983" y="25790"/>
                  <a:pt x="23184" y="25690"/>
                  <a:pt x="23384" y="25690"/>
                </a:cubicBezTo>
                <a:cubicBezTo>
                  <a:pt x="24336" y="25790"/>
                  <a:pt x="25163" y="25915"/>
                  <a:pt x="26016" y="26016"/>
                </a:cubicBezTo>
                <a:cubicBezTo>
                  <a:pt x="26417" y="26016"/>
                  <a:pt x="26843" y="26016"/>
                  <a:pt x="27143" y="26116"/>
                </a:cubicBezTo>
                <a:lnTo>
                  <a:pt x="27143" y="26016"/>
                </a:lnTo>
                <a:cubicBezTo>
                  <a:pt x="27369" y="26116"/>
                  <a:pt x="27570" y="26216"/>
                  <a:pt x="27670" y="26316"/>
                </a:cubicBezTo>
                <a:lnTo>
                  <a:pt x="31755" y="26316"/>
                </a:lnTo>
                <a:cubicBezTo>
                  <a:pt x="32016" y="26294"/>
                  <a:pt x="32276" y="26286"/>
                  <a:pt x="32535" y="26286"/>
                </a:cubicBezTo>
                <a:cubicBezTo>
                  <a:pt x="32998" y="26286"/>
                  <a:pt x="33458" y="26309"/>
                  <a:pt x="33919" y="26309"/>
                </a:cubicBezTo>
                <a:cubicBezTo>
                  <a:pt x="34340" y="26309"/>
                  <a:pt x="34763" y="26290"/>
                  <a:pt x="35189" y="26216"/>
                </a:cubicBezTo>
                <a:cubicBezTo>
                  <a:pt x="36341" y="26016"/>
                  <a:pt x="37068" y="25163"/>
                  <a:pt x="37795" y="24437"/>
                </a:cubicBezTo>
                <a:cubicBezTo>
                  <a:pt x="38221" y="24136"/>
                  <a:pt x="38321" y="23509"/>
                  <a:pt x="38422" y="22983"/>
                </a:cubicBezTo>
                <a:cubicBezTo>
                  <a:pt x="38422" y="22557"/>
                  <a:pt x="38221" y="22156"/>
                  <a:pt x="38121" y="21730"/>
                </a:cubicBezTo>
                <a:cubicBezTo>
                  <a:pt x="38021" y="21304"/>
                  <a:pt x="37920" y="20903"/>
                  <a:pt x="37795" y="20577"/>
                </a:cubicBezTo>
                <a:cubicBezTo>
                  <a:pt x="38121" y="20376"/>
                  <a:pt x="38221" y="20276"/>
                  <a:pt x="38422" y="20151"/>
                </a:cubicBezTo>
                <a:cubicBezTo>
                  <a:pt x="38647" y="19750"/>
                  <a:pt x="38748" y="19324"/>
                  <a:pt x="38948" y="18898"/>
                </a:cubicBezTo>
                <a:cubicBezTo>
                  <a:pt x="38748" y="18697"/>
                  <a:pt x="38647" y="18497"/>
                  <a:pt x="38422" y="18271"/>
                </a:cubicBezTo>
                <a:cubicBezTo>
                  <a:pt x="38547" y="18071"/>
                  <a:pt x="38647" y="17870"/>
                  <a:pt x="38848" y="17645"/>
                </a:cubicBezTo>
                <a:cubicBezTo>
                  <a:pt x="38321" y="17344"/>
                  <a:pt x="37920" y="17018"/>
                  <a:pt x="37494" y="16717"/>
                </a:cubicBezTo>
                <a:cubicBezTo>
                  <a:pt x="37920" y="16617"/>
                  <a:pt x="38422" y="16517"/>
                  <a:pt x="38848" y="16517"/>
                </a:cubicBezTo>
                <a:lnTo>
                  <a:pt x="38848" y="16191"/>
                </a:lnTo>
                <a:cubicBezTo>
                  <a:pt x="38547" y="16091"/>
                  <a:pt x="38221" y="15890"/>
                  <a:pt x="37920" y="15665"/>
                </a:cubicBezTo>
                <a:cubicBezTo>
                  <a:pt x="37795" y="15564"/>
                  <a:pt x="37695" y="15364"/>
                  <a:pt x="37595" y="15138"/>
                </a:cubicBezTo>
                <a:cubicBezTo>
                  <a:pt x="37494" y="15264"/>
                  <a:pt x="37394" y="15264"/>
                  <a:pt x="37294" y="15364"/>
                </a:cubicBezTo>
                <a:cubicBezTo>
                  <a:pt x="37169" y="15138"/>
                  <a:pt x="37169" y="15038"/>
                  <a:pt x="37068" y="14838"/>
                </a:cubicBezTo>
                <a:cubicBezTo>
                  <a:pt x="37294" y="14737"/>
                  <a:pt x="37494" y="14737"/>
                  <a:pt x="37595" y="14637"/>
                </a:cubicBezTo>
                <a:cubicBezTo>
                  <a:pt x="37294" y="14111"/>
                  <a:pt x="36968" y="13484"/>
                  <a:pt x="36667" y="12757"/>
                </a:cubicBezTo>
                <a:cubicBezTo>
                  <a:pt x="36141" y="12331"/>
                  <a:pt x="35189" y="11905"/>
                  <a:pt x="35289" y="10652"/>
                </a:cubicBezTo>
                <a:cubicBezTo>
                  <a:pt x="34462" y="9825"/>
                  <a:pt x="33409" y="8998"/>
                  <a:pt x="32482" y="8146"/>
                </a:cubicBezTo>
                <a:cubicBezTo>
                  <a:pt x="32281" y="7945"/>
                  <a:pt x="32056" y="7745"/>
                  <a:pt x="31755" y="7419"/>
                </a:cubicBezTo>
                <a:cubicBezTo>
                  <a:pt x="31529" y="7319"/>
                  <a:pt x="31128" y="7319"/>
                  <a:pt x="30903" y="7218"/>
                </a:cubicBezTo>
                <a:cubicBezTo>
                  <a:pt x="28522" y="5865"/>
                  <a:pt x="25890" y="5339"/>
                  <a:pt x="23710" y="3760"/>
                </a:cubicBezTo>
                <a:cubicBezTo>
                  <a:pt x="22256" y="2732"/>
                  <a:pt x="20477" y="2106"/>
                  <a:pt x="18697" y="1780"/>
                </a:cubicBezTo>
                <a:lnTo>
                  <a:pt x="18171" y="1780"/>
                </a:lnTo>
                <a:cubicBezTo>
                  <a:pt x="18271" y="1880"/>
                  <a:pt x="18271" y="2106"/>
                  <a:pt x="18371" y="2306"/>
                </a:cubicBezTo>
                <a:cubicBezTo>
                  <a:pt x="16918" y="1880"/>
                  <a:pt x="15464" y="1579"/>
                  <a:pt x="13985" y="1254"/>
                </a:cubicBezTo>
                <a:cubicBezTo>
                  <a:pt x="14211" y="1053"/>
                  <a:pt x="14311" y="953"/>
                  <a:pt x="14311" y="853"/>
                </a:cubicBezTo>
                <a:cubicBezTo>
                  <a:pt x="13885" y="727"/>
                  <a:pt x="13359" y="627"/>
                  <a:pt x="12858" y="527"/>
                </a:cubicBezTo>
                <a:cubicBezTo>
                  <a:pt x="11705" y="326"/>
                  <a:pt x="10652" y="101"/>
                  <a:pt x="9499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5" name="Google Shape;1175;p49"/>
          <p:cNvGrpSpPr/>
          <p:nvPr/>
        </p:nvGrpSpPr>
        <p:grpSpPr>
          <a:xfrm>
            <a:off x="491420" y="3900200"/>
            <a:ext cx="644715" cy="524629"/>
            <a:chOff x="6847233" y="2538710"/>
            <a:chExt cx="844530" cy="687228"/>
          </a:xfrm>
        </p:grpSpPr>
        <p:sp>
          <p:nvSpPr>
            <p:cNvPr id="1176" name="Google Shape;1176;p49"/>
            <p:cNvSpPr/>
            <p:nvPr/>
          </p:nvSpPr>
          <p:spPr>
            <a:xfrm>
              <a:off x="6847233" y="2759710"/>
              <a:ext cx="148687" cy="204681"/>
            </a:xfrm>
            <a:custGeom>
              <a:rect b="b" l="l" r="r" t="t"/>
              <a:pathLst>
                <a:path extrusionOk="0" h="5315" w="3861">
                  <a:moveTo>
                    <a:pt x="3234" y="1"/>
                  </a:moveTo>
                  <a:cubicBezTo>
                    <a:pt x="2833" y="728"/>
                    <a:pt x="2507" y="1455"/>
                    <a:pt x="2081" y="2081"/>
                  </a:cubicBezTo>
                  <a:cubicBezTo>
                    <a:pt x="1455" y="1455"/>
                    <a:pt x="1154" y="427"/>
                    <a:pt x="1" y="302"/>
                  </a:cubicBezTo>
                  <a:lnTo>
                    <a:pt x="1" y="302"/>
                  </a:lnTo>
                  <a:cubicBezTo>
                    <a:pt x="327" y="1354"/>
                    <a:pt x="1054" y="2081"/>
                    <a:pt x="1680" y="2808"/>
                  </a:cubicBezTo>
                  <a:cubicBezTo>
                    <a:pt x="1580" y="3660"/>
                    <a:pt x="953" y="4387"/>
                    <a:pt x="1354" y="5314"/>
                  </a:cubicBezTo>
                  <a:cubicBezTo>
                    <a:pt x="1680" y="5214"/>
                    <a:pt x="1680" y="5214"/>
                    <a:pt x="1780" y="5014"/>
                  </a:cubicBezTo>
                  <a:cubicBezTo>
                    <a:pt x="1981" y="4487"/>
                    <a:pt x="2307" y="4061"/>
                    <a:pt x="2708" y="3861"/>
                  </a:cubicBezTo>
                  <a:cubicBezTo>
                    <a:pt x="2932" y="3930"/>
                    <a:pt x="3144" y="4058"/>
                    <a:pt x="3426" y="4058"/>
                  </a:cubicBezTo>
                  <a:cubicBezTo>
                    <a:pt x="3554" y="4058"/>
                    <a:pt x="3696" y="4031"/>
                    <a:pt x="3861" y="3961"/>
                  </a:cubicBezTo>
                  <a:cubicBezTo>
                    <a:pt x="3560" y="3660"/>
                    <a:pt x="3234" y="3334"/>
                    <a:pt x="3034" y="3034"/>
                  </a:cubicBezTo>
                  <a:cubicBezTo>
                    <a:pt x="3334" y="2307"/>
                    <a:pt x="3560" y="1680"/>
                    <a:pt x="3861" y="828"/>
                  </a:cubicBezTo>
                  <a:cubicBezTo>
                    <a:pt x="3660" y="628"/>
                    <a:pt x="3460" y="302"/>
                    <a:pt x="323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7072121" y="2771301"/>
              <a:ext cx="140947" cy="189238"/>
            </a:xfrm>
            <a:custGeom>
              <a:rect b="b" l="l" r="r" t="t"/>
              <a:pathLst>
                <a:path extrusionOk="0" h="4914" w="3660">
                  <a:moveTo>
                    <a:pt x="2833" y="1"/>
                  </a:moveTo>
                  <a:cubicBezTo>
                    <a:pt x="2507" y="627"/>
                    <a:pt x="2106" y="1254"/>
                    <a:pt x="1780" y="2006"/>
                  </a:cubicBezTo>
                  <a:cubicBezTo>
                    <a:pt x="1254" y="1479"/>
                    <a:pt x="853" y="953"/>
                    <a:pt x="326" y="427"/>
                  </a:cubicBezTo>
                  <a:cubicBezTo>
                    <a:pt x="226" y="527"/>
                    <a:pt x="126" y="627"/>
                    <a:pt x="1" y="753"/>
                  </a:cubicBezTo>
                  <a:cubicBezTo>
                    <a:pt x="226" y="1053"/>
                    <a:pt x="427" y="1479"/>
                    <a:pt x="627" y="1780"/>
                  </a:cubicBezTo>
                  <a:cubicBezTo>
                    <a:pt x="1254" y="2306"/>
                    <a:pt x="1379" y="2933"/>
                    <a:pt x="1053" y="3660"/>
                  </a:cubicBezTo>
                  <a:cubicBezTo>
                    <a:pt x="853" y="3986"/>
                    <a:pt x="752" y="4512"/>
                    <a:pt x="1053" y="4913"/>
                  </a:cubicBezTo>
                  <a:cubicBezTo>
                    <a:pt x="1680" y="4612"/>
                    <a:pt x="1780" y="3760"/>
                    <a:pt x="2407" y="3560"/>
                  </a:cubicBezTo>
                  <a:cubicBezTo>
                    <a:pt x="2632" y="3560"/>
                    <a:pt x="2833" y="3459"/>
                    <a:pt x="3259" y="3459"/>
                  </a:cubicBezTo>
                  <a:cubicBezTo>
                    <a:pt x="2933" y="3259"/>
                    <a:pt x="2833" y="3134"/>
                    <a:pt x="2632" y="2933"/>
                  </a:cubicBezTo>
                  <a:cubicBezTo>
                    <a:pt x="2732" y="2833"/>
                    <a:pt x="2732" y="2632"/>
                    <a:pt x="2833" y="2507"/>
                  </a:cubicBezTo>
                  <a:cubicBezTo>
                    <a:pt x="2933" y="2206"/>
                    <a:pt x="3133" y="1880"/>
                    <a:pt x="3259" y="1580"/>
                  </a:cubicBezTo>
                  <a:cubicBezTo>
                    <a:pt x="3660" y="953"/>
                    <a:pt x="3560" y="627"/>
                    <a:pt x="2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7313414" y="2767450"/>
              <a:ext cx="125504" cy="181498"/>
            </a:xfrm>
            <a:custGeom>
              <a:rect b="b" l="l" r="r" t="t"/>
              <a:pathLst>
                <a:path extrusionOk="0" h="4713" w="3259">
                  <a:moveTo>
                    <a:pt x="2306" y="0"/>
                  </a:moveTo>
                  <a:cubicBezTo>
                    <a:pt x="2106" y="527"/>
                    <a:pt x="1880" y="1153"/>
                    <a:pt x="1680" y="1780"/>
                  </a:cubicBezTo>
                  <a:cubicBezTo>
                    <a:pt x="1379" y="1479"/>
                    <a:pt x="1153" y="1254"/>
                    <a:pt x="852" y="1153"/>
                  </a:cubicBezTo>
                  <a:cubicBezTo>
                    <a:pt x="627" y="953"/>
                    <a:pt x="426" y="853"/>
                    <a:pt x="126" y="627"/>
                  </a:cubicBezTo>
                  <a:cubicBezTo>
                    <a:pt x="126" y="727"/>
                    <a:pt x="0" y="727"/>
                    <a:pt x="0" y="727"/>
                  </a:cubicBezTo>
                  <a:cubicBezTo>
                    <a:pt x="126" y="1579"/>
                    <a:pt x="953" y="1880"/>
                    <a:pt x="1253" y="2607"/>
                  </a:cubicBezTo>
                  <a:cubicBezTo>
                    <a:pt x="852" y="4487"/>
                    <a:pt x="852" y="4487"/>
                    <a:pt x="1053" y="4712"/>
                  </a:cubicBezTo>
                  <a:cubicBezTo>
                    <a:pt x="1579" y="4186"/>
                    <a:pt x="2005" y="3760"/>
                    <a:pt x="2507" y="3359"/>
                  </a:cubicBezTo>
                  <a:lnTo>
                    <a:pt x="3258" y="3359"/>
                  </a:lnTo>
                  <a:cubicBezTo>
                    <a:pt x="3033" y="3033"/>
                    <a:pt x="2933" y="2833"/>
                    <a:pt x="2832" y="2607"/>
                  </a:cubicBezTo>
                  <a:cubicBezTo>
                    <a:pt x="3258" y="1579"/>
                    <a:pt x="3033" y="326"/>
                    <a:pt x="23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7550817" y="2752008"/>
              <a:ext cx="140947" cy="188237"/>
            </a:xfrm>
            <a:custGeom>
              <a:rect b="b" l="l" r="r" t="t"/>
              <a:pathLst>
                <a:path extrusionOk="0" h="4888" w="3660">
                  <a:moveTo>
                    <a:pt x="3134" y="0"/>
                  </a:moveTo>
                  <a:cubicBezTo>
                    <a:pt x="2733" y="502"/>
                    <a:pt x="2407" y="1028"/>
                    <a:pt x="1981" y="1554"/>
                  </a:cubicBezTo>
                  <a:cubicBezTo>
                    <a:pt x="1354" y="1454"/>
                    <a:pt x="853" y="1254"/>
                    <a:pt x="101" y="1028"/>
                  </a:cubicBezTo>
                  <a:lnTo>
                    <a:pt x="101" y="1028"/>
                  </a:lnTo>
                  <a:cubicBezTo>
                    <a:pt x="1" y="1980"/>
                    <a:pt x="1053" y="1980"/>
                    <a:pt x="1354" y="2507"/>
                  </a:cubicBezTo>
                  <a:cubicBezTo>
                    <a:pt x="1580" y="3234"/>
                    <a:pt x="853" y="3960"/>
                    <a:pt x="1254" y="4888"/>
                  </a:cubicBezTo>
                  <a:cubicBezTo>
                    <a:pt x="1780" y="4161"/>
                    <a:pt x="2206" y="3534"/>
                    <a:pt x="2733" y="2908"/>
                  </a:cubicBezTo>
                  <a:cubicBezTo>
                    <a:pt x="2933" y="2807"/>
                    <a:pt x="3134" y="2707"/>
                    <a:pt x="3359" y="2607"/>
                  </a:cubicBezTo>
                  <a:cubicBezTo>
                    <a:pt x="3134" y="2381"/>
                    <a:pt x="3033" y="2181"/>
                    <a:pt x="2933" y="2081"/>
                  </a:cubicBezTo>
                  <a:cubicBezTo>
                    <a:pt x="3134" y="1454"/>
                    <a:pt x="3660" y="828"/>
                    <a:pt x="31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7012279" y="3045403"/>
              <a:ext cx="108136" cy="180535"/>
            </a:xfrm>
            <a:custGeom>
              <a:rect b="b" l="l" r="r" t="t"/>
              <a:pathLst>
                <a:path extrusionOk="0" h="4688" w="2808">
                  <a:moveTo>
                    <a:pt x="201" y="1"/>
                  </a:moveTo>
                  <a:lnTo>
                    <a:pt x="201" y="1"/>
                  </a:lnTo>
                  <a:cubicBezTo>
                    <a:pt x="1" y="828"/>
                    <a:pt x="527" y="1454"/>
                    <a:pt x="828" y="2081"/>
                  </a:cubicBezTo>
                  <a:cubicBezTo>
                    <a:pt x="728" y="2507"/>
                    <a:pt x="527" y="2908"/>
                    <a:pt x="427" y="3334"/>
                  </a:cubicBezTo>
                  <a:cubicBezTo>
                    <a:pt x="201" y="3860"/>
                    <a:pt x="201" y="4286"/>
                    <a:pt x="627" y="4687"/>
                  </a:cubicBezTo>
                  <a:cubicBezTo>
                    <a:pt x="1154" y="3960"/>
                    <a:pt x="1354" y="3133"/>
                    <a:pt x="2407" y="2908"/>
                  </a:cubicBezTo>
                  <a:cubicBezTo>
                    <a:pt x="2306" y="2707"/>
                    <a:pt x="2181" y="2507"/>
                    <a:pt x="2081" y="2407"/>
                  </a:cubicBezTo>
                  <a:cubicBezTo>
                    <a:pt x="2407" y="1981"/>
                    <a:pt x="2607" y="1655"/>
                    <a:pt x="2808" y="1254"/>
                  </a:cubicBezTo>
                  <a:cubicBezTo>
                    <a:pt x="2808" y="928"/>
                    <a:pt x="2707" y="727"/>
                    <a:pt x="2607" y="301"/>
                  </a:cubicBezTo>
                  <a:cubicBezTo>
                    <a:pt x="2181" y="828"/>
                    <a:pt x="1880" y="1153"/>
                    <a:pt x="1555" y="1554"/>
                  </a:cubicBezTo>
                  <a:cubicBezTo>
                    <a:pt x="1154" y="1028"/>
                    <a:pt x="728" y="527"/>
                    <a:pt x="2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7458166" y="3021258"/>
              <a:ext cx="133245" cy="176684"/>
            </a:xfrm>
            <a:custGeom>
              <a:rect b="b" l="l" r="r" t="t"/>
              <a:pathLst>
                <a:path extrusionOk="0" h="4588" w="3460">
                  <a:moveTo>
                    <a:pt x="2933" y="1"/>
                  </a:moveTo>
                  <a:cubicBezTo>
                    <a:pt x="2407" y="527"/>
                    <a:pt x="2006" y="1029"/>
                    <a:pt x="1680" y="1455"/>
                  </a:cubicBezTo>
                  <a:lnTo>
                    <a:pt x="627" y="402"/>
                  </a:lnTo>
                  <a:cubicBezTo>
                    <a:pt x="627" y="402"/>
                    <a:pt x="527" y="402"/>
                    <a:pt x="527" y="527"/>
                  </a:cubicBezTo>
                  <a:cubicBezTo>
                    <a:pt x="427" y="1029"/>
                    <a:pt x="853" y="1555"/>
                    <a:pt x="1053" y="2081"/>
                  </a:cubicBezTo>
                  <a:cubicBezTo>
                    <a:pt x="627" y="2908"/>
                    <a:pt x="1" y="3660"/>
                    <a:pt x="1" y="4587"/>
                  </a:cubicBezTo>
                  <a:cubicBezTo>
                    <a:pt x="627" y="3861"/>
                    <a:pt x="1154" y="3034"/>
                    <a:pt x="2206" y="2708"/>
                  </a:cubicBezTo>
                  <a:lnTo>
                    <a:pt x="2206" y="2407"/>
                  </a:lnTo>
                  <a:cubicBezTo>
                    <a:pt x="2632" y="1981"/>
                    <a:pt x="2933" y="1555"/>
                    <a:pt x="3459" y="1154"/>
                  </a:cubicBezTo>
                  <a:cubicBezTo>
                    <a:pt x="3259" y="728"/>
                    <a:pt x="3134" y="402"/>
                    <a:pt x="29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7229427" y="2550301"/>
              <a:ext cx="128431" cy="165092"/>
            </a:xfrm>
            <a:custGeom>
              <a:rect b="b" l="l" r="r" t="t"/>
              <a:pathLst>
                <a:path extrusionOk="0" h="4287" w="3335">
                  <a:moveTo>
                    <a:pt x="201" y="0"/>
                  </a:moveTo>
                  <a:lnTo>
                    <a:pt x="201" y="0"/>
                  </a:lnTo>
                  <a:cubicBezTo>
                    <a:pt x="1" y="1153"/>
                    <a:pt x="627" y="1880"/>
                    <a:pt x="1354" y="2732"/>
                  </a:cubicBezTo>
                  <a:cubicBezTo>
                    <a:pt x="1254" y="3233"/>
                    <a:pt x="1154" y="3760"/>
                    <a:pt x="1053" y="4286"/>
                  </a:cubicBezTo>
                  <a:lnTo>
                    <a:pt x="1154" y="4286"/>
                  </a:lnTo>
                  <a:cubicBezTo>
                    <a:pt x="1354" y="3985"/>
                    <a:pt x="1680" y="3660"/>
                    <a:pt x="1881" y="3233"/>
                  </a:cubicBezTo>
                  <a:cubicBezTo>
                    <a:pt x="2081" y="3233"/>
                    <a:pt x="2407" y="3133"/>
                    <a:pt x="2708" y="3133"/>
                  </a:cubicBezTo>
                  <a:cubicBezTo>
                    <a:pt x="2708" y="2832"/>
                    <a:pt x="2607" y="2607"/>
                    <a:pt x="2607" y="2306"/>
                  </a:cubicBezTo>
                  <a:cubicBezTo>
                    <a:pt x="2933" y="1680"/>
                    <a:pt x="3334" y="1053"/>
                    <a:pt x="2607" y="226"/>
                  </a:cubicBezTo>
                  <a:cubicBezTo>
                    <a:pt x="2407" y="727"/>
                    <a:pt x="2181" y="1153"/>
                    <a:pt x="1881" y="1780"/>
                  </a:cubicBezTo>
                  <a:cubicBezTo>
                    <a:pt x="1354" y="1153"/>
                    <a:pt x="828" y="627"/>
                    <a:pt x="2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6992024" y="2542561"/>
              <a:ext cx="96545" cy="161241"/>
            </a:xfrm>
            <a:custGeom>
              <a:rect b="b" l="l" r="r" t="t"/>
              <a:pathLst>
                <a:path extrusionOk="0" h="4187" w="2507">
                  <a:moveTo>
                    <a:pt x="2081" y="1"/>
                  </a:moveTo>
                  <a:cubicBezTo>
                    <a:pt x="1880" y="527"/>
                    <a:pt x="1680" y="928"/>
                    <a:pt x="1354" y="1354"/>
                  </a:cubicBezTo>
                  <a:cubicBezTo>
                    <a:pt x="953" y="928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3"/>
                    <a:pt x="727" y="1555"/>
                    <a:pt x="827" y="2181"/>
                  </a:cubicBezTo>
                  <a:cubicBezTo>
                    <a:pt x="727" y="2933"/>
                    <a:pt x="627" y="3560"/>
                    <a:pt x="527" y="4186"/>
                  </a:cubicBezTo>
                  <a:cubicBezTo>
                    <a:pt x="953" y="3861"/>
                    <a:pt x="1254" y="3560"/>
                    <a:pt x="1680" y="3234"/>
                  </a:cubicBezTo>
                  <a:lnTo>
                    <a:pt x="2081" y="3234"/>
                  </a:lnTo>
                  <a:cubicBezTo>
                    <a:pt x="2206" y="2708"/>
                    <a:pt x="2206" y="2307"/>
                    <a:pt x="2306" y="1881"/>
                  </a:cubicBezTo>
                  <a:cubicBezTo>
                    <a:pt x="2406" y="1555"/>
                    <a:pt x="2406" y="1254"/>
                    <a:pt x="2507" y="928"/>
                  </a:cubicBezTo>
                  <a:cubicBezTo>
                    <a:pt x="2507" y="627"/>
                    <a:pt x="2507" y="302"/>
                    <a:pt x="20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7458166" y="2538710"/>
              <a:ext cx="144836" cy="168943"/>
            </a:xfrm>
            <a:custGeom>
              <a:rect b="b" l="l" r="r" t="t"/>
              <a:pathLst>
                <a:path extrusionOk="0" h="4387" w="3761">
                  <a:moveTo>
                    <a:pt x="3134" y="1"/>
                  </a:moveTo>
                  <a:cubicBezTo>
                    <a:pt x="2733" y="727"/>
                    <a:pt x="2206" y="1454"/>
                    <a:pt x="1780" y="2081"/>
                  </a:cubicBezTo>
                  <a:cubicBezTo>
                    <a:pt x="1254" y="1780"/>
                    <a:pt x="627" y="1454"/>
                    <a:pt x="1" y="1153"/>
                  </a:cubicBezTo>
                  <a:lnTo>
                    <a:pt x="1" y="1153"/>
                  </a:lnTo>
                  <a:cubicBezTo>
                    <a:pt x="126" y="2081"/>
                    <a:pt x="953" y="2407"/>
                    <a:pt x="1379" y="2908"/>
                  </a:cubicBezTo>
                  <a:cubicBezTo>
                    <a:pt x="1264" y="3392"/>
                    <a:pt x="1170" y="3791"/>
                    <a:pt x="1077" y="4262"/>
                  </a:cubicBezTo>
                  <a:lnTo>
                    <a:pt x="1077" y="4262"/>
                  </a:lnTo>
                  <a:cubicBezTo>
                    <a:pt x="1389" y="3946"/>
                    <a:pt x="1587" y="3654"/>
                    <a:pt x="1880" y="3434"/>
                  </a:cubicBezTo>
                  <a:lnTo>
                    <a:pt x="2733" y="3434"/>
                  </a:lnTo>
                  <a:cubicBezTo>
                    <a:pt x="2507" y="3133"/>
                    <a:pt x="2407" y="2908"/>
                    <a:pt x="2206" y="2707"/>
                  </a:cubicBezTo>
                  <a:cubicBezTo>
                    <a:pt x="2632" y="2281"/>
                    <a:pt x="2933" y="1880"/>
                    <a:pt x="3259" y="1454"/>
                  </a:cubicBezTo>
                  <a:cubicBezTo>
                    <a:pt x="3760" y="928"/>
                    <a:pt x="3660" y="527"/>
                    <a:pt x="3134" y="1"/>
                  </a:cubicBezTo>
                  <a:close/>
                  <a:moveTo>
                    <a:pt x="1077" y="4262"/>
                  </a:moveTo>
                  <a:cubicBezTo>
                    <a:pt x="1069" y="4270"/>
                    <a:pt x="1061" y="4278"/>
                    <a:pt x="1053" y="4286"/>
                  </a:cubicBezTo>
                  <a:lnTo>
                    <a:pt x="1053" y="4387"/>
                  </a:lnTo>
                  <a:cubicBezTo>
                    <a:pt x="1061" y="4344"/>
                    <a:pt x="1069" y="4303"/>
                    <a:pt x="1077" y="4262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7237167" y="3069548"/>
              <a:ext cx="109099" cy="148649"/>
            </a:xfrm>
            <a:custGeom>
              <a:rect b="b" l="l" r="r" t="t"/>
              <a:pathLst>
                <a:path extrusionOk="0" h="3860" w="2833">
                  <a:moveTo>
                    <a:pt x="2406" y="0"/>
                  </a:moveTo>
                  <a:cubicBezTo>
                    <a:pt x="2106" y="401"/>
                    <a:pt x="1780" y="827"/>
                    <a:pt x="1354" y="1354"/>
                  </a:cubicBezTo>
                  <a:cubicBezTo>
                    <a:pt x="953" y="1028"/>
                    <a:pt x="527" y="627"/>
                    <a:pt x="0" y="201"/>
                  </a:cubicBezTo>
                  <a:lnTo>
                    <a:pt x="0" y="201"/>
                  </a:lnTo>
                  <a:cubicBezTo>
                    <a:pt x="0" y="1028"/>
                    <a:pt x="527" y="1554"/>
                    <a:pt x="1053" y="1980"/>
                  </a:cubicBezTo>
                  <a:cubicBezTo>
                    <a:pt x="953" y="2607"/>
                    <a:pt x="627" y="3233"/>
                    <a:pt x="953" y="3860"/>
                  </a:cubicBezTo>
                  <a:cubicBezTo>
                    <a:pt x="1253" y="3333"/>
                    <a:pt x="1680" y="2807"/>
                    <a:pt x="1880" y="2406"/>
                  </a:cubicBezTo>
                  <a:cubicBezTo>
                    <a:pt x="2306" y="2406"/>
                    <a:pt x="2607" y="2506"/>
                    <a:pt x="2832" y="2506"/>
                  </a:cubicBezTo>
                  <a:cubicBezTo>
                    <a:pt x="2832" y="2281"/>
                    <a:pt x="2732" y="2181"/>
                    <a:pt x="2607" y="2181"/>
                  </a:cubicBezTo>
                  <a:cubicBezTo>
                    <a:pt x="2507" y="2080"/>
                    <a:pt x="2306" y="1980"/>
                    <a:pt x="2206" y="1780"/>
                  </a:cubicBezTo>
                  <a:cubicBezTo>
                    <a:pt x="2306" y="1554"/>
                    <a:pt x="2406" y="1354"/>
                    <a:pt x="2507" y="1253"/>
                  </a:cubicBezTo>
                  <a:cubicBezTo>
                    <a:pt x="2832" y="727"/>
                    <a:pt x="2832" y="526"/>
                    <a:pt x="24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6" name="Google Shape;1186;p49"/>
          <p:cNvSpPr txBox="1"/>
          <p:nvPr>
            <p:ph type="ctrTitle"/>
          </p:nvPr>
        </p:nvSpPr>
        <p:spPr>
          <a:xfrm flipH="1">
            <a:off x="341722" y="400050"/>
            <a:ext cx="4875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conectar</a:t>
            </a:r>
            <a:endParaRPr sz="7200">
              <a:solidFill>
                <a:srgbClr val="65C7BE"/>
              </a:solidFill>
            </a:endParaRPr>
          </a:p>
        </p:txBody>
      </p:sp>
      <p:sp>
        <p:nvSpPr>
          <p:cNvPr id="1187" name="Google Shape;1187;p49"/>
          <p:cNvSpPr txBox="1"/>
          <p:nvPr/>
        </p:nvSpPr>
        <p:spPr>
          <a:xfrm>
            <a:off x="614850" y="1135125"/>
            <a:ext cx="56166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Comfortaa"/>
                <a:ea typeface="Comfortaa"/>
                <a:cs typeface="Comfortaa"/>
                <a:sym typeface="Comfortaa"/>
              </a:rPr>
              <a:t>Estabilizar emocionalmente al niño para que esté más predispuesto a aprender</a:t>
            </a:r>
            <a:endParaRPr b="1"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Comfortaa"/>
                <a:ea typeface="Comfortaa"/>
                <a:cs typeface="Comfortaa"/>
                <a:sym typeface="Comfortaa"/>
              </a:rPr>
              <a:t>Conectar con el niño</a:t>
            </a:r>
            <a:endParaRPr b="1"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Comfortaa"/>
                <a:ea typeface="Comfortaa"/>
                <a:cs typeface="Comfortaa"/>
                <a:sym typeface="Comfortaa"/>
              </a:rPr>
              <a:t>Establecer un vínculo</a:t>
            </a:r>
            <a:endParaRPr b="1"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Comfortaa"/>
                <a:ea typeface="Comfortaa"/>
                <a:cs typeface="Comfortaa"/>
                <a:sym typeface="Comfortaa"/>
              </a:rPr>
              <a:t>Fortalecer la relación</a:t>
            </a:r>
            <a:endParaRPr b="1"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Comfortaa"/>
                <a:ea typeface="Comfortaa"/>
                <a:cs typeface="Comfortaa"/>
                <a:sym typeface="Comfortaa"/>
              </a:rPr>
              <a:t>Vernos como alguien en quien puede confiar</a:t>
            </a:r>
            <a:endParaRPr b="1"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Comfortaa"/>
                <a:ea typeface="Comfortaa"/>
                <a:cs typeface="Comfortaa"/>
                <a:sym typeface="Comfortaa"/>
              </a:rPr>
              <a:t>Buscar el por qué</a:t>
            </a:r>
            <a:endParaRPr b="1"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latin typeface="Comfortaa"/>
                <a:ea typeface="Comfortaa"/>
                <a:cs typeface="Comfortaa"/>
                <a:sym typeface="Comfortaa"/>
              </a:rPr>
              <a:t>Entender que hay detrás de ese comportamiento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0"/>
          <p:cNvSpPr txBox="1"/>
          <p:nvPr>
            <p:ph type="ctrTitle"/>
          </p:nvPr>
        </p:nvSpPr>
        <p:spPr>
          <a:xfrm>
            <a:off x="3533175" y="400575"/>
            <a:ext cx="4985700" cy="195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Redirigir</a:t>
            </a:r>
            <a:endParaRPr>
              <a:solidFill>
                <a:srgbClr val="65C7BE"/>
              </a:solidFill>
            </a:endParaRPr>
          </a:p>
        </p:txBody>
      </p:sp>
      <p:grpSp>
        <p:nvGrpSpPr>
          <p:cNvPr id="1193" name="Google Shape;1193;p50"/>
          <p:cNvGrpSpPr/>
          <p:nvPr/>
        </p:nvGrpSpPr>
        <p:grpSpPr>
          <a:xfrm rot="10800000">
            <a:off x="7724792" y="340127"/>
            <a:ext cx="1257328" cy="836821"/>
            <a:chOff x="1564050" y="1365950"/>
            <a:chExt cx="756925" cy="503775"/>
          </a:xfrm>
        </p:grpSpPr>
        <p:sp>
          <p:nvSpPr>
            <p:cNvPr id="1194" name="Google Shape;1194;p50"/>
            <p:cNvSpPr/>
            <p:nvPr/>
          </p:nvSpPr>
          <p:spPr>
            <a:xfrm>
              <a:off x="1566550" y="1464925"/>
              <a:ext cx="8175" cy="10700"/>
            </a:xfrm>
            <a:custGeom>
              <a:rect b="b" l="l" r="r" t="t"/>
              <a:pathLst>
                <a:path extrusionOk="0" h="428" w="327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1728200" y="1365950"/>
              <a:ext cx="3175" cy="25"/>
            </a:xfrm>
            <a:custGeom>
              <a:rect b="b" l="l" r="r" t="t"/>
              <a:pathLst>
                <a:path extrusionOk="0" h="1" w="127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1658025" y="1399775"/>
              <a:ext cx="2550" cy="25"/>
            </a:xfrm>
            <a:custGeom>
              <a:rect b="b" l="l" r="r" t="t"/>
              <a:pathLst>
                <a:path extrusionOk="0" h="1" w="102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1731350" y="13659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1696875" y="1376600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1637350" y="1407925"/>
              <a:ext cx="2550" cy="2525"/>
            </a:xfrm>
            <a:custGeom>
              <a:rect b="b" l="l" r="r" t="t"/>
              <a:pathLst>
                <a:path extrusionOk="0" h="101" w="102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1629200" y="1407925"/>
              <a:ext cx="10700" cy="7525"/>
            </a:xfrm>
            <a:custGeom>
              <a:rect b="b" l="l" r="r" t="t"/>
              <a:pathLst>
                <a:path extrusionOk="0" h="301" w="428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1629200" y="1412925"/>
              <a:ext cx="2550" cy="2525"/>
            </a:xfrm>
            <a:custGeom>
              <a:rect b="b" l="l" r="r" t="t"/>
              <a:pathLst>
                <a:path extrusionOk="0" h="101" w="102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1564050" y="1475600"/>
              <a:ext cx="2525" cy="2525"/>
            </a:xfrm>
            <a:custGeom>
              <a:rect b="b" l="l" r="r" t="t"/>
              <a:pathLst>
                <a:path extrusionOk="0" h="101" w="101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2237600" y="1438850"/>
              <a:ext cx="62700" cy="65575"/>
            </a:xfrm>
            <a:custGeom>
              <a:rect b="b" l="l" r="r" t="t"/>
              <a:pathLst>
                <a:path extrusionOk="0" h="2623" w="2508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895500" y="1475600"/>
              <a:ext cx="55175" cy="73325"/>
            </a:xfrm>
            <a:custGeom>
              <a:rect b="b" l="l" r="r" t="t"/>
              <a:pathLst>
                <a:path extrusionOk="0" h="2933" w="2207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2005150" y="1472100"/>
              <a:ext cx="57675" cy="63675"/>
            </a:xfrm>
            <a:custGeom>
              <a:rect b="b" l="l" r="r" t="t"/>
              <a:pathLst>
                <a:path extrusionOk="0" h="2547" w="2307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2020825" y="1703025"/>
              <a:ext cx="57650" cy="59550"/>
            </a:xfrm>
            <a:custGeom>
              <a:rect b="b" l="l" r="r" t="t"/>
              <a:pathLst>
                <a:path extrusionOk="0" h="2382" w="2306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2143625" y="1668575"/>
              <a:ext cx="54525" cy="62675"/>
            </a:xfrm>
            <a:custGeom>
              <a:rect b="b" l="l" r="r" t="t"/>
              <a:pathLst>
                <a:path extrusionOk="0" h="2507" w="2181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2188100" y="1552775"/>
              <a:ext cx="49525" cy="58800"/>
            </a:xfrm>
            <a:custGeom>
              <a:rect b="b" l="l" r="r" t="t"/>
              <a:pathLst>
                <a:path extrusionOk="0" h="2352" w="1981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1926825" y="1727125"/>
              <a:ext cx="49525" cy="55650"/>
            </a:xfrm>
            <a:custGeom>
              <a:rect b="b" l="l" r="r" t="t"/>
              <a:pathLst>
                <a:path extrusionOk="0" h="2226" w="1981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1973825" y="1597775"/>
              <a:ext cx="47025" cy="58300"/>
            </a:xfrm>
            <a:custGeom>
              <a:rect b="b" l="l" r="r" t="t"/>
              <a:pathLst>
                <a:path extrusionOk="0" h="2332" w="1881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2213800" y="1765700"/>
              <a:ext cx="57675" cy="48700"/>
            </a:xfrm>
            <a:custGeom>
              <a:rect b="b" l="l" r="r" t="t"/>
              <a:pathLst>
                <a:path extrusionOk="0" h="1948" w="2307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268950" y="1634725"/>
              <a:ext cx="52025" cy="57675"/>
            </a:xfrm>
            <a:custGeom>
              <a:rect b="b" l="l" r="r" t="t"/>
              <a:pathLst>
                <a:path extrusionOk="0" h="2307" w="2081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085975" y="1368450"/>
              <a:ext cx="44525" cy="57675"/>
            </a:xfrm>
            <a:custGeom>
              <a:rect b="b" l="l" r="r" t="t"/>
              <a:pathLst>
                <a:path extrusionOk="0" h="2307" w="1781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078450" y="1572875"/>
              <a:ext cx="49525" cy="54375"/>
            </a:xfrm>
            <a:custGeom>
              <a:rect b="b" l="l" r="r" t="t"/>
              <a:pathLst>
                <a:path extrusionOk="0" h="2175" w="1981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127950" y="1462425"/>
              <a:ext cx="54550" cy="57675"/>
            </a:xfrm>
            <a:custGeom>
              <a:rect b="b" l="l" r="r" t="t"/>
              <a:pathLst>
                <a:path extrusionOk="0" h="2307" w="2182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104150" y="1804525"/>
              <a:ext cx="52650" cy="47025"/>
            </a:xfrm>
            <a:custGeom>
              <a:rect b="b" l="l" r="r" t="t"/>
              <a:pathLst>
                <a:path extrusionOk="0" h="1881" w="2106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1953150" y="1403775"/>
              <a:ext cx="47025" cy="43025"/>
            </a:xfrm>
            <a:custGeom>
              <a:rect b="b" l="l" r="r" t="t"/>
              <a:pathLst>
                <a:path extrusionOk="0" h="1721" w="1881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2185600" y="1368450"/>
              <a:ext cx="43900" cy="49525"/>
            </a:xfrm>
            <a:custGeom>
              <a:rect b="b" l="l" r="r" t="t"/>
              <a:pathLst>
                <a:path extrusionOk="0" h="1981" w="1756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018300" y="1826700"/>
              <a:ext cx="42025" cy="43025"/>
            </a:xfrm>
            <a:custGeom>
              <a:rect b="b" l="l" r="r" t="t"/>
              <a:pathLst>
                <a:path extrusionOk="0" h="1721" w="1681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220" name="Google Shape;1220;p50"/>
          <p:cNvSpPr txBox="1"/>
          <p:nvPr/>
        </p:nvSpPr>
        <p:spPr>
          <a:xfrm>
            <a:off x="4164125" y="1785450"/>
            <a:ext cx="4818000" cy="22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latin typeface="Barlow"/>
                <a:ea typeface="Barlow"/>
                <a:cs typeface="Barlow"/>
                <a:sym typeface="Barlow"/>
              </a:rPr>
              <a:t>Aborda las estrategias para enseñar al niño cómo comportarse de forma más adecuada</a:t>
            </a:r>
            <a:endParaRPr b="1" sz="1700">
              <a:latin typeface="Barlow"/>
              <a:ea typeface="Barlow"/>
              <a:cs typeface="Barlow"/>
              <a:sym typeface="Barlow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latin typeface="Barlow"/>
                <a:ea typeface="Barlow"/>
                <a:cs typeface="Barlow"/>
                <a:sym typeface="Barlow"/>
              </a:rPr>
              <a:t>Preguntarse por qué se ha comportado de esa manera</a:t>
            </a:r>
            <a:endParaRPr b="1" sz="1700">
              <a:latin typeface="Barlow"/>
              <a:ea typeface="Barlow"/>
              <a:cs typeface="Barlow"/>
              <a:sym typeface="Barlow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latin typeface="Barlow"/>
                <a:ea typeface="Barlow"/>
                <a:cs typeface="Barlow"/>
                <a:sym typeface="Barlow"/>
              </a:rPr>
              <a:t>¿Qué lección quiero impartir?</a:t>
            </a:r>
            <a:endParaRPr b="1" sz="1700">
              <a:latin typeface="Barlow"/>
              <a:ea typeface="Barlow"/>
              <a:cs typeface="Barlow"/>
              <a:sym typeface="Barlow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latin typeface="Barlow"/>
                <a:ea typeface="Barlow"/>
                <a:cs typeface="Barlow"/>
                <a:sym typeface="Barlow"/>
              </a:rPr>
              <a:t>¿Cuál es la mejor forma de impartirla?</a:t>
            </a:r>
            <a:endParaRPr b="1" sz="1700">
              <a:latin typeface="Barlow"/>
              <a:ea typeface="Barlow"/>
              <a:cs typeface="Barlow"/>
              <a:sym typeface="Barlow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>
                <a:latin typeface="Barlow"/>
                <a:ea typeface="Barlow"/>
                <a:cs typeface="Barlow"/>
                <a:sym typeface="Barlow"/>
              </a:rPr>
              <a:t>Esperar a estar listos emocionalmente (niño y adulto)</a:t>
            </a:r>
            <a:endParaRPr b="1" i="1">
              <a:latin typeface="Barlow"/>
              <a:ea typeface="Barlow"/>
              <a:cs typeface="Barlow"/>
              <a:sym typeface="Barlow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>
                <a:latin typeface="Barlow"/>
                <a:ea typeface="Barlow"/>
                <a:cs typeface="Barlow"/>
                <a:sym typeface="Barlow"/>
              </a:rPr>
              <a:t>Ser coherentes sin exagerar</a:t>
            </a:r>
            <a:endParaRPr b="1" i="1">
              <a:latin typeface="Barlow"/>
              <a:ea typeface="Barlow"/>
              <a:cs typeface="Barlow"/>
              <a:sym typeface="Barlow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1"/>
          <p:cNvSpPr txBox="1"/>
          <p:nvPr/>
        </p:nvSpPr>
        <p:spPr>
          <a:xfrm>
            <a:off x="3742727" y="1245775"/>
            <a:ext cx="19209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5C7BE"/>
                </a:solidFill>
                <a:latin typeface="Barrio"/>
                <a:ea typeface="Barrio"/>
                <a:cs typeface="Barrio"/>
                <a:sym typeface="Barrio"/>
              </a:rPr>
              <a:t>Validar</a:t>
            </a:r>
            <a:endParaRPr sz="3600">
              <a:solidFill>
                <a:srgbClr val="65C7BE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226" name="Google Shape;1226;p51"/>
          <p:cNvSpPr txBox="1"/>
          <p:nvPr/>
        </p:nvSpPr>
        <p:spPr>
          <a:xfrm>
            <a:off x="544129" y="1245775"/>
            <a:ext cx="22221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5C7BE"/>
                </a:solidFill>
                <a:latin typeface="Barrio"/>
                <a:ea typeface="Barrio"/>
                <a:cs typeface="Barrio"/>
                <a:sym typeface="Barrio"/>
              </a:rPr>
              <a:t>Transmitir consuelo</a:t>
            </a:r>
            <a:endParaRPr sz="2400">
              <a:solidFill>
                <a:srgbClr val="65C7BE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227" name="Google Shape;1227;p51"/>
          <p:cNvSpPr txBox="1"/>
          <p:nvPr/>
        </p:nvSpPr>
        <p:spPr>
          <a:xfrm>
            <a:off x="6243100" y="1406750"/>
            <a:ext cx="26598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5C7BE"/>
                </a:solidFill>
                <a:latin typeface="Barrio"/>
                <a:ea typeface="Barrio"/>
                <a:cs typeface="Barrio"/>
                <a:sym typeface="Barrio"/>
              </a:rPr>
              <a:t>Hablar menos y escuchar más</a:t>
            </a:r>
            <a:endParaRPr sz="2600">
              <a:solidFill>
                <a:srgbClr val="65C7BE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228" name="Google Shape;1228;p51"/>
          <p:cNvSpPr txBox="1"/>
          <p:nvPr/>
        </p:nvSpPr>
        <p:spPr>
          <a:xfrm>
            <a:off x="189200" y="2187750"/>
            <a:ext cx="2659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Mostrando empatía, no agresividad.</a:t>
            </a:r>
            <a:endParaRPr b="1" sz="15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Colocarse debajo del nivel de los ojos</a:t>
            </a:r>
            <a:endParaRPr b="1" sz="15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Tocarlo suavemente</a:t>
            </a:r>
            <a:endParaRPr b="1" sz="15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Asentir con la cabeza</a:t>
            </a:r>
            <a:endParaRPr b="1" sz="15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Dirigir una mirada empática</a:t>
            </a:r>
            <a:endParaRPr b="1" sz="15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229" name="Google Shape;1229;p51"/>
          <p:cNvSpPr txBox="1"/>
          <p:nvPr/>
        </p:nvSpPr>
        <p:spPr>
          <a:xfrm>
            <a:off x="6538700" y="2695356"/>
            <a:ext cx="17460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Prestar atención</a:t>
            </a:r>
            <a:endParaRPr b="1" sz="23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30" name="Google Shape;1230;p51"/>
          <p:cNvSpPr txBox="1"/>
          <p:nvPr/>
        </p:nvSpPr>
        <p:spPr>
          <a:xfrm>
            <a:off x="3101025" y="1853750"/>
            <a:ext cx="35679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Aunque no te guste el comportamiento aceptamos los sentimientos que lo hayan ocasionado</a:t>
            </a:r>
            <a:endParaRPr b="1" sz="13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2"/>
          <p:cNvSpPr txBox="1"/>
          <p:nvPr>
            <p:ph idx="6" type="ctrTitle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1236" name="Google Shape;1236;p52"/>
          <p:cNvSpPr txBox="1"/>
          <p:nvPr>
            <p:ph type="title"/>
          </p:nvPr>
        </p:nvSpPr>
        <p:spPr>
          <a:xfrm>
            <a:off x="3394650" y="1304925"/>
            <a:ext cx="2354700" cy="7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percepción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37" name="Google Shape;1237;p52"/>
          <p:cNvSpPr txBox="1"/>
          <p:nvPr>
            <p:ph idx="1" type="subTitle"/>
          </p:nvPr>
        </p:nvSpPr>
        <p:spPr>
          <a:xfrm>
            <a:off x="1194250" y="1895325"/>
            <a:ext cx="6597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ENTENDER SUS SENTIMIENTOS Y RESPUESTAS A SITUACIONES DIFÍCILES</a:t>
            </a:r>
            <a:endParaRPr i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52"/>
          <p:cNvSpPr txBox="1"/>
          <p:nvPr>
            <p:ph idx="2" type="subTitle"/>
          </p:nvPr>
        </p:nvSpPr>
        <p:spPr>
          <a:xfrm>
            <a:off x="851350" y="3196150"/>
            <a:ext cx="69408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CONTRIBUYE A EJERCITAR LA REFLEXIÓN SOBRE EL MODO EN QUE SUS ACCIONES TIENEN IMPACTO EN LOS DEMÁS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39" name="Google Shape;1239;p52"/>
          <p:cNvSpPr txBox="1"/>
          <p:nvPr>
            <p:ph idx="3" type="title"/>
          </p:nvPr>
        </p:nvSpPr>
        <p:spPr>
          <a:xfrm>
            <a:off x="3133700" y="2463875"/>
            <a:ext cx="2876700" cy="7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empatía</a:t>
            </a:r>
            <a:endParaRPr/>
          </a:p>
        </p:txBody>
      </p:sp>
      <p:sp>
        <p:nvSpPr>
          <p:cNvPr id="1240" name="Google Shape;1240;p52"/>
          <p:cNvSpPr txBox="1"/>
          <p:nvPr>
            <p:ph idx="4" type="subTitle"/>
          </p:nvPr>
        </p:nvSpPr>
        <p:spPr>
          <a:xfrm>
            <a:off x="1194250" y="4316550"/>
            <a:ext cx="67278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BASA EN RESPONDER A QUÉ SE PUEDE HACER PARA SOLUCIONAR LOS PROBLEMAS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41" name="Google Shape;1241;p52"/>
          <p:cNvSpPr txBox="1"/>
          <p:nvPr>
            <p:ph idx="5" type="title"/>
          </p:nvPr>
        </p:nvSpPr>
        <p:spPr>
          <a:xfrm>
            <a:off x="2939475" y="3584250"/>
            <a:ext cx="3265200" cy="7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reparación</a:t>
            </a:r>
            <a:endParaRPr/>
          </a:p>
        </p:txBody>
      </p:sp>
      <p:sp>
        <p:nvSpPr>
          <p:cNvPr id="1242" name="Google Shape;1242;p52"/>
          <p:cNvSpPr/>
          <p:nvPr/>
        </p:nvSpPr>
        <p:spPr>
          <a:xfrm rot="4616810">
            <a:off x="2545265" y="549271"/>
            <a:ext cx="717063" cy="890551"/>
          </a:xfrm>
          <a:custGeom>
            <a:rect b="b" l="l" r="r" t="t"/>
            <a:pathLst>
              <a:path extrusionOk="0" h="24778" w="19951">
                <a:moveTo>
                  <a:pt x="6162" y="11134"/>
                </a:moveTo>
                <a:cubicBezTo>
                  <a:pt x="6166" y="11134"/>
                  <a:pt x="6166" y="11145"/>
                  <a:pt x="6166" y="11179"/>
                </a:cubicBezTo>
                <a:lnTo>
                  <a:pt x="6066" y="11179"/>
                </a:lnTo>
                <a:cubicBezTo>
                  <a:pt x="6133" y="11179"/>
                  <a:pt x="6155" y="11134"/>
                  <a:pt x="6162" y="11134"/>
                </a:cubicBezTo>
                <a:close/>
                <a:moveTo>
                  <a:pt x="427" y="1"/>
                </a:moveTo>
                <a:cubicBezTo>
                  <a:pt x="427" y="101"/>
                  <a:pt x="327" y="101"/>
                  <a:pt x="427" y="226"/>
                </a:cubicBezTo>
                <a:cubicBezTo>
                  <a:pt x="953" y="2206"/>
                  <a:pt x="1880" y="3860"/>
                  <a:pt x="3234" y="5439"/>
                </a:cubicBezTo>
                <a:cubicBezTo>
                  <a:pt x="3033" y="5439"/>
                  <a:pt x="2933" y="5339"/>
                  <a:pt x="2833" y="5239"/>
                </a:cubicBezTo>
                <a:cubicBezTo>
                  <a:pt x="2307" y="4913"/>
                  <a:pt x="1880" y="4487"/>
                  <a:pt x="1354" y="4186"/>
                </a:cubicBezTo>
                <a:cubicBezTo>
                  <a:pt x="1053" y="3986"/>
                  <a:pt x="828" y="3760"/>
                  <a:pt x="527" y="3660"/>
                </a:cubicBezTo>
                <a:cubicBezTo>
                  <a:pt x="427" y="3560"/>
                  <a:pt x="201" y="3560"/>
                  <a:pt x="101" y="3560"/>
                </a:cubicBezTo>
                <a:cubicBezTo>
                  <a:pt x="1" y="3560"/>
                  <a:pt x="1" y="3660"/>
                  <a:pt x="1" y="3660"/>
                </a:cubicBezTo>
                <a:cubicBezTo>
                  <a:pt x="101" y="3860"/>
                  <a:pt x="101" y="4086"/>
                  <a:pt x="327" y="4286"/>
                </a:cubicBezTo>
                <a:cubicBezTo>
                  <a:pt x="828" y="4813"/>
                  <a:pt x="1354" y="5239"/>
                  <a:pt x="1880" y="5740"/>
                </a:cubicBezTo>
                <a:cubicBezTo>
                  <a:pt x="2307" y="6066"/>
                  <a:pt x="2708" y="6367"/>
                  <a:pt x="3033" y="6793"/>
                </a:cubicBezTo>
                <a:cubicBezTo>
                  <a:pt x="3234" y="7119"/>
                  <a:pt x="3459" y="7219"/>
                  <a:pt x="3760" y="7319"/>
                </a:cubicBezTo>
                <a:cubicBezTo>
                  <a:pt x="4186" y="7419"/>
                  <a:pt x="4487" y="7620"/>
                  <a:pt x="4587" y="8046"/>
                </a:cubicBezTo>
                <a:cubicBezTo>
                  <a:pt x="4713" y="8372"/>
                  <a:pt x="4813" y="8572"/>
                  <a:pt x="4913" y="8873"/>
                </a:cubicBezTo>
                <a:cubicBezTo>
                  <a:pt x="5339" y="9625"/>
                  <a:pt x="5740" y="10352"/>
                  <a:pt x="6066" y="11179"/>
                </a:cubicBezTo>
                <a:cubicBezTo>
                  <a:pt x="5840" y="10978"/>
                  <a:pt x="5540" y="10878"/>
                  <a:pt x="5339" y="10652"/>
                </a:cubicBezTo>
                <a:cubicBezTo>
                  <a:pt x="4713" y="10126"/>
                  <a:pt x="4086" y="9500"/>
                  <a:pt x="3459" y="8998"/>
                </a:cubicBezTo>
                <a:cubicBezTo>
                  <a:pt x="2933" y="8572"/>
                  <a:pt x="2407" y="8246"/>
                  <a:pt x="1981" y="7946"/>
                </a:cubicBezTo>
                <a:cubicBezTo>
                  <a:pt x="1780" y="7845"/>
                  <a:pt x="1680" y="7745"/>
                  <a:pt x="1580" y="7620"/>
                </a:cubicBezTo>
                <a:lnTo>
                  <a:pt x="1580" y="7620"/>
                </a:lnTo>
                <a:cubicBezTo>
                  <a:pt x="1354" y="8146"/>
                  <a:pt x="1580" y="8773"/>
                  <a:pt x="2206" y="9199"/>
                </a:cubicBezTo>
                <a:cubicBezTo>
                  <a:pt x="3033" y="9825"/>
                  <a:pt x="3961" y="10452"/>
                  <a:pt x="5013" y="10978"/>
                </a:cubicBezTo>
                <a:cubicBezTo>
                  <a:pt x="5840" y="11505"/>
                  <a:pt x="6693" y="12131"/>
                  <a:pt x="7419" y="12858"/>
                </a:cubicBezTo>
                <a:cubicBezTo>
                  <a:pt x="7620" y="13058"/>
                  <a:pt x="7720" y="13484"/>
                  <a:pt x="8046" y="13484"/>
                </a:cubicBezTo>
                <a:cubicBezTo>
                  <a:pt x="8146" y="13585"/>
                  <a:pt x="8146" y="13685"/>
                  <a:pt x="8146" y="13685"/>
                </a:cubicBezTo>
                <a:cubicBezTo>
                  <a:pt x="8572" y="14312"/>
                  <a:pt x="8973" y="14938"/>
                  <a:pt x="9500" y="15464"/>
                </a:cubicBezTo>
                <a:cubicBezTo>
                  <a:pt x="8973" y="15364"/>
                  <a:pt x="8347" y="15364"/>
                  <a:pt x="8146" y="14938"/>
                </a:cubicBezTo>
                <a:cubicBezTo>
                  <a:pt x="7720" y="14838"/>
                  <a:pt x="7520" y="14738"/>
                  <a:pt x="7219" y="14738"/>
                </a:cubicBezTo>
                <a:cubicBezTo>
                  <a:pt x="6693" y="14512"/>
                  <a:pt x="6166" y="14312"/>
                  <a:pt x="5540" y="14312"/>
                </a:cubicBezTo>
                <a:cubicBezTo>
                  <a:pt x="4913" y="14211"/>
                  <a:pt x="4387" y="13886"/>
                  <a:pt x="3961" y="13484"/>
                </a:cubicBezTo>
                <a:cubicBezTo>
                  <a:pt x="3839" y="13348"/>
                  <a:pt x="3718" y="13257"/>
                  <a:pt x="3591" y="13257"/>
                </a:cubicBezTo>
                <a:cubicBezTo>
                  <a:pt x="3508" y="13257"/>
                  <a:pt x="3423" y="13295"/>
                  <a:pt x="3334" y="13384"/>
                </a:cubicBezTo>
                <a:cubicBezTo>
                  <a:pt x="3334" y="13685"/>
                  <a:pt x="3459" y="14211"/>
                  <a:pt x="3660" y="14412"/>
                </a:cubicBezTo>
                <a:cubicBezTo>
                  <a:pt x="4186" y="14938"/>
                  <a:pt x="4813" y="15364"/>
                  <a:pt x="5439" y="15565"/>
                </a:cubicBezTo>
                <a:cubicBezTo>
                  <a:pt x="5840" y="15665"/>
                  <a:pt x="6166" y="15891"/>
                  <a:pt x="6592" y="15991"/>
                </a:cubicBezTo>
                <a:cubicBezTo>
                  <a:pt x="6993" y="15991"/>
                  <a:pt x="7520" y="16091"/>
                  <a:pt x="7946" y="16091"/>
                </a:cubicBezTo>
                <a:cubicBezTo>
                  <a:pt x="8074" y="16079"/>
                  <a:pt x="8202" y="16072"/>
                  <a:pt x="8330" y="16072"/>
                </a:cubicBezTo>
                <a:cubicBezTo>
                  <a:pt x="9230" y="16072"/>
                  <a:pt x="10116" y="16382"/>
                  <a:pt x="10753" y="17018"/>
                </a:cubicBezTo>
                <a:cubicBezTo>
                  <a:pt x="11379" y="17545"/>
                  <a:pt x="11805" y="18171"/>
                  <a:pt x="12332" y="18698"/>
                </a:cubicBezTo>
                <a:lnTo>
                  <a:pt x="12332" y="18742"/>
                </a:lnTo>
                <a:lnTo>
                  <a:pt x="12332" y="18742"/>
                </a:lnTo>
                <a:cubicBezTo>
                  <a:pt x="12188" y="18798"/>
                  <a:pt x="12088" y="18798"/>
                  <a:pt x="12006" y="18798"/>
                </a:cubicBezTo>
                <a:cubicBezTo>
                  <a:pt x="11605" y="18798"/>
                  <a:pt x="11079" y="18798"/>
                  <a:pt x="10652" y="18698"/>
                </a:cubicBezTo>
                <a:lnTo>
                  <a:pt x="9926" y="18698"/>
                </a:lnTo>
                <a:cubicBezTo>
                  <a:pt x="9500" y="18597"/>
                  <a:pt x="8973" y="18397"/>
                  <a:pt x="8572" y="18397"/>
                </a:cubicBezTo>
                <a:cubicBezTo>
                  <a:pt x="7520" y="18171"/>
                  <a:pt x="6693" y="17971"/>
                  <a:pt x="5840" y="17344"/>
                </a:cubicBezTo>
                <a:cubicBezTo>
                  <a:pt x="5740" y="17244"/>
                  <a:pt x="5540" y="17144"/>
                  <a:pt x="5339" y="17018"/>
                </a:cubicBezTo>
                <a:lnTo>
                  <a:pt x="5339" y="17018"/>
                </a:lnTo>
                <a:cubicBezTo>
                  <a:pt x="5214" y="17971"/>
                  <a:pt x="5840" y="18497"/>
                  <a:pt x="6367" y="19023"/>
                </a:cubicBezTo>
                <a:cubicBezTo>
                  <a:pt x="6457" y="18989"/>
                  <a:pt x="6537" y="18973"/>
                  <a:pt x="6611" y="18973"/>
                </a:cubicBezTo>
                <a:cubicBezTo>
                  <a:pt x="6804" y="18973"/>
                  <a:pt x="6949" y="19079"/>
                  <a:pt x="7094" y="19224"/>
                </a:cubicBezTo>
                <a:cubicBezTo>
                  <a:pt x="7520" y="19525"/>
                  <a:pt x="7946" y="19750"/>
                  <a:pt x="8472" y="19750"/>
                </a:cubicBezTo>
                <a:lnTo>
                  <a:pt x="9099" y="19750"/>
                </a:lnTo>
                <a:cubicBezTo>
                  <a:pt x="9462" y="19800"/>
                  <a:pt x="9850" y="19850"/>
                  <a:pt x="10251" y="19850"/>
                </a:cubicBezTo>
                <a:cubicBezTo>
                  <a:pt x="10652" y="19850"/>
                  <a:pt x="11066" y="19800"/>
                  <a:pt x="11480" y="19650"/>
                </a:cubicBezTo>
                <a:cubicBezTo>
                  <a:pt x="11719" y="19525"/>
                  <a:pt x="11977" y="19463"/>
                  <a:pt x="12239" y="19463"/>
                </a:cubicBezTo>
                <a:cubicBezTo>
                  <a:pt x="12663" y="19463"/>
                  <a:pt x="13098" y="19626"/>
                  <a:pt x="13485" y="19951"/>
                </a:cubicBezTo>
                <a:cubicBezTo>
                  <a:pt x="14111" y="20577"/>
                  <a:pt x="14612" y="21304"/>
                  <a:pt x="15139" y="22031"/>
                </a:cubicBezTo>
                <a:cubicBezTo>
                  <a:pt x="15038" y="22031"/>
                  <a:pt x="15038" y="22031"/>
                  <a:pt x="15038" y="22156"/>
                </a:cubicBezTo>
                <a:cubicBezTo>
                  <a:pt x="14938" y="22031"/>
                  <a:pt x="14738" y="22031"/>
                  <a:pt x="14612" y="21931"/>
                </a:cubicBezTo>
                <a:cubicBezTo>
                  <a:pt x="13818" y="21846"/>
                  <a:pt x="13006" y="21815"/>
                  <a:pt x="12190" y="21815"/>
                </a:cubicBezTo>
                <a:cubicBezTo>
                  <a:pt x="11077" y="21815"/>
                  <a:pt x="9958" y="21873"/>
                  <a:pt x="8873" y="21931"/>
                </a:cubicBezTo>
                <a:cubicBezTo>
                  <a:pt x="9199" y="22256"/>
                  <a:pt x="9500" y="22557"/>
                  <a:pt x="9825" y="22657"/>
                </a:cubicBezTo>
                <a:cubicBezTo>
                  <a:pt x="10452" y="22983"/>
                  <a:pt x="11079" y="23084"/>
                  <a:pt x="11705" y="23184"/>
                </a:cubicBezTo>
                <a:cubicBezTo>
                  <a:pt x="12532" y="23284"/>
                  <a:pt x="13359" y="23284"/>
                  <a:pt x="14312" y="23284"/>
                </a:cubicBezTo>
                <a:lnTo>
                  <a:pt x="14612" y="23284"/>
                </a:lnTo>
                <a:cubicBezTo>
                  <a:pt x="14868" y="23104"/>
                  <a:pt x="15160" y="23068"/>
                  <a:pt x="15488" y="23068"/>
                </a:cubicBezTo>
                <a:cubicBezTo>
                  <a:pt x="15706" y="23068"/>
                  <a:pt x="15941" y="23084"/>
                  <a:pt x="16191" y="23084"/>
                </a:cubicBezTo>
                <a:cubicBezTo>
                  <a:pt x="17018" y="23810"/>
                  <a:pt x="17971" y="24437"/>
                  <a:pt x="19124" y="24763"/>
                </a:cubicBezTo>
                <a:cubicBezTo>
                  <a:pt x="19238" y="24763"/>
                  <a:pt x="19356" y="24777"/>
                  <a:pt x="19470" y="24777"/>
                </a:cubicBezTo>
                <a:cubicBezTo>
                  <a:pt x="19654" y="24777"/>
                  <a:pt x="19827" y="24739"/>
                  <a:pt x="19951" y="24537"/>
                </a:cubicBezTo>
                <a:lnTo>
                  <a:pt x="19951" y="23911"/>
                </a:lnTo>
                <a:cubicBezTo>
                  <a:pt x="19124" y="23409"/>
                  <a:pt x="18272" y="22883"/>
                  <a:pt x="17444" y="22256"/>
                </a:cubicBezTo>
                <a:cubicBezTo>
                  <a:pt x="17244" y="21830"/>
                  <a:pt x="17018" y="21304"/>
                  <a:pt x="16918" y="20778"/>
                </a:cubicBezTo>
                <a:cubicBezTo>
                  <a:pt x="16718" y="20377"/>
                  <a:pt x="16617" y="19850"/>
                  <a:pt x="16492" y="19324"/>
                </a:cubicBezTo>
                <a:cubicBezTo>
                  <a:pt x="16617" y="19023"/>
                  <a:pt x="16718" y="18698"/>
                  <a:pt x="16718" y="18497"/>
                </a:cubicBezTo>
                <a:cubicBezTo>
                  <a:pt x="16718" y="17545"/>
                  <a:pt x="16718" y="16718"/>
                  <a:pt x="16818" y="15765"/>
                </a:cubicBezTo>
                <a:cubicBezTo>
                  <a:pt x="16918" y="15464"/>
                  <a:pt x="16918" y="15139"/>
                  <a:pt x="16918" y="14838"/>
                </a:cubicBezTo>
                <a:cubicBezTo>
                  <a:pt x="16918" y="14011"/>
                  <a:pt x="16918" y="13259"/>
                  <a:pt x="16818" y="12432"/>
                </a:cubicBezTo>
                <a:cubicBezTo>
                  <a:pt x="16818" y="12231"/>
                  <a:pt x="16818" y="12131"/>
                  <a:pt x="16718" y="11906"/>
                </a:cubicBezTo>
                <a:cubicBezTo>
                  <a:pt x="16617" y="12006"/>
                  <a:pt x="16492" y="12006"/>
                  <a:pt x="16492" y="12006"/>
                </a:cubicBezTo>
                <a:cubicBezTo>
                  <a:pt x="15765" y="12758"/>
                  <a:pt x="15364" y="13685"/>
                  <a:pt x="15139" y="14637"/>
                </a:cubicBezTo>
                <a:cubicBezTo>
                  <a:pt x="15139" y="14738"/>
                  <a:pt x="15239" y="14738"/>
                  <a:pt x="15239" y="14838"/>
                </a:cubicBezTo>
                <a:cubicBezTo>
                  <a:pt x="15239" y="14938"/>
                  <a:pt x="15364" y="14938"/>
                  <a:pt x="15364" y="14938"/>
                </a:cubicBezTo>
                <a:cubicBezTo>
                  <a:pt x="15239" y="15038"/>
                  <a:pt x="15139" y="15038"/>
                  <a:pt x="14938" y="15038"/>
                </a:cubicBezTo>
                <a:cubicBezTo>
                  <a:pt x="15038" y="15264"/>
                  <a:pt x="15038" y="15464"/>
                  <a:pt x="15139" y="15565"/>
                </a:cubicBezTo>
                <a:lnTo>
                  <a:pt x="15038" y="15565"/>
                </a:lnTo>
                <a:lnTo>
                  <a:pt x="15038" y="17444"/>
                </a:lnTo>
                <a:cubicBezTo>
                  <a:pt x="14938" y="17344"/>
                  <a:pt x="14938" y="17144"/>
                  <a:pt x="14838" y="17018"/>
                </a:cubicBezTo>
                <a:cubicBezTo>
                  <a:pt x="14838" y="16918"/>
                  <a:pt x="14738" y="16818"/>
                  <a:pt x="14738" y="16718"/>
                </a:cubicBezTo>
                <a:cubicBezTo>
                  <a:pt x="14738" y="16918"/>
                  <a:pt x="14612" y="17144"/>
                  <a:pt x="14612" y="17244"/>
                </a:cubicBezTo>
                <a:cubicBezTo>
                  <a:pt x="14838" y="17770"/>
                  <a:pt x="14938" y="18397"/>
                  <a:pt x="15139" y="18898"/>
                </a:cubicBezTo>
                <a:cubicBezTo>
                  <a:pt x="15239" y="19324"/>
                  <a:pt x="15464" y="19650"/>
                  <a:pt x="15665" y="19951"/>
                </a:cubicBezTo>
                <a:cubicBezTo>
                  <a:pt x="16191" y="20377"/>
                  <a:pt x="16292" y="20903"/>
                  <a:pt x="16492" y="21530"/>
                </a:cubicBezTo>
                <a:cubicBezTo>
                  <a:pt x="15991" y="21404"/>
                  <a:pt x="15765" y="21003"/>
                  <a:pt x="15565" y="20778"/>
                </a:cubicBezTo>
                <a:cubicBezTo>
                  <a:pt x="15364" y="20477"/>
                  <a:pt x="15139" y="20377"/>
                  <a:pt x="14938" y="20151"/>
                </a:cubicBezTo>
                <a:cubicBezTo>
                  <a:pt x="14738" y="20051"/>
                  <a:pt x="14512" y="19850"/>
                  <a:pt x="14412" y="19750"/>
                </a:cubicBezTo>
                <a:cubicBezTo>
                  <a:pt x="14312" y="19525"/>
                  <a:pt x="14211" y="19324"/>
                  <a:pt x="14111" y="19124"/>
                </a:cubicBezTo>
                <a:cubicBezTo>
                  <a:pt x="13685" y="17870"/>
                  <a:pt x="13685" y="16617"/>
                  <a:pt x="13585" y="15264"/>
                </a:cubicBezTo>
                <a:lnTo>
                  <a:pt x="13585" y="12958"/>
                </a:lnTo>
                <a:cubicBezTo>
                  <a:pt x="13585" y="12006"/>
                  <a:pt x="13485" y="11078"/>
                  <a:pt x="13685" y="10126"/>
                </a:cubicBezTo>
                <a:cubicBezTo>
                  <a:pt x="13685" y="10026"/>
                  <a:pt x="13685" y="9926"/>
                  <a:pt x="13585" y="9725"/>
                </a:cubicBezTo>
                <a:cubicBezTo>
                  <a:pt x="12958" y="10251"/>
                  <a:pt x="12632" y="10978"/>
                  <a:pt x="12432" y="11605"/>
                </a:cubicBezTo>
                <a:lnTo>
                  <a:pt x="12432" y="12131"/>
                </a:lnTo>
                <a:cubicBezTo>
                  <a:pt x="12106" y="13159"/>
                  <a:pt x="12006" y="14111"/>
                  <a:pt x="12332" y="15139"/>
                </a:cubicBezTo>
                <a:cubicBezTo>
                  <a:pt x="12432" y="15765"/>
                  <a:pt x="12532" y="16292"/>
                  <a:pt x="12632" y="16918"/>
                </a:cubicBezTo>
                <a:cubicBezTo>
                  <a:pt x="12733" y="17444"/>
                  <a:pt x="13259" y="17870"/>
                  <a:pt x="13359" y="18497"/>
                </a:cubicBezTo>
                <a:cubicBezTo>
                  <a:pt x="13058" y="18271"/>
                  <a:pt x="12858" y="18171"/>
                  <a:pt x="12632" y="18071"/>
                </a:cubicBezTo>
                <a:cubicBezTo>
                  <a:pt x="12332" y="17770"/>
                  <a:pt x="12006" y="17545"/>
                  <a:pt x="11805" y="17244"/>
                </a:cubicBezTo>
                <a:lnTo>
                  <a:pt x="11805" y="16918"/>
                </a:lnTo>
                <a:cubicBezTo>
                  <a:pt x="11480" y="16718"/>
                  <a:pt x="11179" y="16517"/>
                  <a:pt x="11079" y="16191"/>
                </a:cubicBezTo>
                <a:cubicBezTo>
                  <a:pt x="10652" y="15264"/>
                  <a:pt x="10552" y="14211"/>
                  <a:pt x="10452" y="13159"/>
                </a:cubicBezTo>
                <a:cubicBezTo>
                  <a:pt x="10452" y="12332"/>
                  <a:pt x="10652" y="11605"/>
                  <a:pt x="10853" y="10878"/>
                </a:cubicBezTo>
                <a:cubicBezTo>
                  <a:pt x="10853" y="10552"/>
                  <a:pt x="10853" y="10251"/>
                  <a:pt x="10753" y="9926"/>
                </a:cubicBezTo>
                <a:cubicBezTo>
                  <a:pt x="10652" y="9625"/>
                  <a:pt x="10552" y="9299"/>
                  <a:pt x="10452" y="8998"/>
                </a:cubicBezTo>
                <a:cubicBezTo>
                  <a:pt x="10352" y="8773"/>
                  <a:pt x="10352" y="8572"/>
                  <a:pt x="10226" y="8472"/>
                </a:cubicBezTo>
                <a:cubicBezTo>
                  <a:pt x="9725" y="8572"/>
                  <a:pt x="9500" y="8998"/>
                  <a:pt x="9199" y="9399"/>
                </a:cubicBezTo>
                <a:lnTo>
                  <a:pt x="9500" y="9725"/>
                </a:lnTo>
                <a:cubicBezTo>
                  <a:pt x="9399" y="9926"/>
                  <a:pt x="9299" y="10026"/>
                  <a:pt x="9199" y="10126"/>
                </a:cubicBezTo>
                <a:cubicBezTo>
                  <a:pt x="9099" y="10126"/>
                  <a:pt x="8973" y="10251"/>
                  <a:pt x="8873" y="10251"/>
                </a:cubicBezTo>
                <a:cubicBezTo>
                  <a:pt x="8672" y="10753"/>
                  <a:pt x="8773" y="11179"/>
                  <a:pt x="8973" y="11605"/>
                </a:cubicBezTo>
                <a:cubicBezTo>
                  <a:pt x="9099" y="11705"/>
                  <a:pt x="9299" y="11906"/>
                  <a:pt x="9299" y="12131"/>
                </a:cubicBezTo>
                <a:cubicBezTo>
                  <a:pt x="9299" y="12858"/>
                  <a:pt x="9600" y="13585"/>
                  <a:pt x="9926" y="14312"/>
                </a:cubicBezTo>
                <a:cubicBezTo>
                  <a:pt x="10126" y="14738"/>
                  <a:pt x="10226" y="15264"/>
                  <a:pt x="10552" y="15891"/>
                </a:cubicBezTo>
                <a:cubicBezTo>
                  <a:pt x="10352" y="15765"/>
                  <a:pt x="10352" y="15765"/>
                  <a:pt x="10352" y="15665"/>
                </a:cubicBezTo>
                <a:cubicBezTo>
                  <a:pt x="9500" y="14637"/>
                  <a:pt x="8672" y="13585"/>
                  <a:pt x="7946" y="12432"/>
                </a:cubicBezTo>
                <a:cubicBezTo>
                  <a:pt x="7720" y="12006"/>
                  <a:pt x="7520" y="11605"/>
                  <a:pt x="7419" y="11078"/>
                </a:cubicBezTo>
                <a:cubicBezTo>
                  <a:pt x="7219" y="10026"/>
                  <a:pt x="7094" y="8873"/>
                  <a:pt x="7319" y="7845"/>
                </a:cubicBezTo>
                <a:lnTo>
                  <a:pt x="7319" y="7419"/>
                </a:lnTo>
                <a:lnTo>
                  <a:pt x="7319" y="6692"/>
                </a:lnTo>
                <a:cubicBezTo>
                  <a:pt x="7419" y="6492"/>
                  <a:pt x="7520" y="6367"/>
                  <a:pt x="7620" y="6266"/>
                </a:cubicBezTo>
                <a:cubicBezTo>
                  <a:pt x="7419" y="5740"/>
                  <a:pt x="7319" y="5239"/>
                  <a:pt x="7094" y="4713"/>
                </a:cubicBezTo>
                <a:cubicBezTo>
                  <a:pt x="6793" y="4813"/>
                  <a:pt x="6592" y="4913"/>
                  <a:pt x="6367" y="4913"/>
                </a:cubicBezTo>
                <a:cubicBezTo>
                  <a:pt x="6066" y="5640"/>
                  <a:pt x="5640" y="6266"/>
                  <a:pt x="5840" y="6993"/>
                </a:cubicBezTo>
                <a:lnTo>
                  <a:pt x="5840" y="8773"/>
                </a:lnTo>
                <a:cubicBezTo>
                  <a:pt x="5540" y="8246"/>
                  <a:pt x="5214" y="7745"/>
                  <a:pt x="5013" y="7419"/>
                </a:cubicBezTo>
                <a:cubicBezTo>
                  <a:pt x="5013" y="6266"/>
                  <a:pt x="5013" y="5339"/>
                  <a:pt x="4913" y="4487"/>
                </a:cubicBezTo>
                <a:cubicBezTo>
                  <a:pt x="4913" y="4086"/>
                  <a:pt x="4713" y="3660"/>
                  <a:pt x="4713" y="3234"/>
                </a:cubicBezTo>
                <a:cubicBezTo>
                  <a:pt x="4587" y="2933"/>
                  <a:pt x="4587" y="2607"/>
                  <a:pt x="4587" y="2306"/>
                </a:cubicBezTo>
                <a:cubicBezTo>
                  <a:pt x="4487" y="1981"/>
                  <a:pt x="4387" y="1780"/>
                  <a:pt x="3961" y="1780"/>
                </a:cubicBezTo>
                <a:cubicBezTo>
                  <a:pt x="3860" y="2733"/>
                  <a:pt x="3760" y="3760"/>
                  <a:pt x="3660" y="4813"/>
                </a:cubicBezTo>
                <a:cubicBezTo>
                  <a:pt x="3334" y="4387"/>
                  <a:pt x="3033" y="4086"/>
                  <a:pt x="2833" y="3760"/>
                </a:cubicBezTo>
                <a:cubicBezTo>
                  <a:pt x="2507" y="3234"/>
                  <a:pt x="2081" y="2733"/>
                  <a:pt x="1880" y="2206"/>
                </a:cubicBezTo>
                <a:cubicBezTo>
                  <a:pt x="1354" y="1479"/>
                  <a:pt x="1053" y="728"/>
                  <a:pt x="627" y="1"/>
                </a:cubicBezTo>
                <a:close/>
              </a:path>
            </a:pathLst>
          </a:custGeom>
          <a:solidFill>
            <a:srgbClr val="65C7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52"/>
          <p:cNvSpPr/>
          <p:nvPr/>
        </p:nvSpPr>
        <p:spPr>
          <a:xfrm>
            <a:off x="7055273" y="3458278"/>
            <a:ext cx="5191" cy="4009"/>
          </a:xfrm>
          <a:custGeom>
            <a:rect b="b" l="l" r="r" t="t"/>
            <a:pathLst>
              <a:path extrusionOk="0" h="95" w="123">
                <a:moveTo>
                  <a:pt x="122" y="1"/>
                </a:moveTo>
                <a:cubicBezTo>
                  <a:pt x="61" y="40"/>
                  <a:pt x="25" y="69"/>
                  <a:pt x="0" y="95"/>
                </a:cubicBezTo>
                <a:cubicBezTo>
                  <a:pt x="39" y="62"/>
                  <a:pt x="79" y="33"/>
                  <a:pt x="122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52"/>
          <p:cNvSpPr/>
          <p:nvPr/>
        </p:nvSpPr>
        <p:spPr>
          <a:xfrm>
            <a:off x="7016783" y="3486090"/>
            <a:ext cx="1351" cy="2321"/>
          </a:xfrm>
          <a:custGeom>
            <a:rect b="b" l="l" r="r" t="t"/>
            <a:pathLst>
              <a:path extrusionOk="0" h="55" w="32">
                <a:moveTo>
                  <a:pt x="19" y="0"/>
                </a:moveTo>
                <a:cubicBezTo>
                  <a:pt x="15" y="0"/>
                  <a:pt x="9" y="3"/>
                  <a:pt x="0" y="8"/>
                </a:cubicBezTo>
                <a:lnTo>
                  <a:pt x="0" y="55"/>
                </a:lnTo>
                <a:cubicBezTo>
                  <a:pt x="22" y="23"/>
                  <a:pt x="31" y="0"/>
                  <a:pt x="19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52"/>
          <p:cNvSpPr/>
          <p:nvPr/>
        </p:nvSpPr>
        <p:spPr>
          <a:xfrm>
            <a:off x="6822308" y="3763452"/>
            <a:ext cx="17515" cy="5824"/>
          </a:xfrm>
          <a:custGeom>
            <a:rect b="b" l="l" r="r" t="t"/>
            <a:pathLst>
              <a:path extrusionOk="0" h="138" w="415">
                <a:moveTo>
                  <a:pt x="415" y="0"/>
                </a:moveTo>
                <a:cubicBezTo>
                  <a:pt x="321" y="22"/>
                  <a:pt x="188" y="65"/>
                  <a:pt x="0" y="137"/>
                </a:cubicBezTo>
                <a:cubicBezTo>
                  <a:pt x="145" y="87"/>
                  <a:pt x="281" y="44"/>
                  <a:pt x="415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52"/>
          <p:cNvSpPr/>
          <p:nvPr/>
        </p:nvSpPr>
        <p:spPr>
          <a:xfrm>
            <a:off x="6867761" y="4016295"/>
            <a:ext cx="338" cy="971"/>
          </a:xfrm>
          <a:custGeom>
            <a:rect b="b" l="l" r="r" t="t"/>
            <a:pathLst>
              <a:path extrusionOk="0" h="23" w="8">
                <a:moveTo>
                  <a:pt x="4" y="0"/>
                </a:moveTo>
                <a:lnTo>
                  <a:pt x="1" y="7"/>
                </a:lnTo>
                <a:cubicBezTo>
                  <a:pt x="1" y="15"/>
                  <a:pt x="4" y="15"/>
                  <a:pt x="8" y="22"/>
                </a:cubicBezTo>
                <a:cubicBezTo>
                  <a:pt x="8" y="15"/>
                  <a:pt x="4" y="7"/>
                  <a:pt x="4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52"/>
          <p:cNvSpPr/>
          <p:nvPr/>
        </p:nvSpPr>
        <p:spPr>
          <a:xfrm>
            <a:off x="6860164" y="3997008"/>
            <a:ext cx="16333" cy="19329"/>
          </a:xfrm>
          <a:custGeom>
            <a:rect b="b" l="l" r="r" t="t"/>
            <a:pathLst>
              <a:path extrusionOk="0" h="458" w="387">
                <a:moveTo>
                  <a:pt x="1" y="0"/>
                </a:moveTo>
                <a:cubicBezTo>
                  <a:pt x="36" y="47"/>
                  <a:pt x="66" y="87"/>
                  <a:pt x="91" y="126"/>
                </a:cubicBezTo>
                <a:cubicBezTo>
                  <a:pt x="112" y="165"/>
                  <a:pt x="131" y="202"/>
                  <a:pt x="141" y="238"/>
                </a:cubicBezTo>
                <a:cubicBezTo>
                  <a:pt x="170" y="310"/>
                  <a:pt x="177" y="378"/>
                  <a:pt x="184" y="457"/>
                </a:cubicBezTo>
                <a:cubicBezTo>
                  <a:pt x="253" y="386"/>
                  <a:pt x="317" y="310"/>
                  <a:pt x="387" y="241"/>
                </a:cubicBezTo>
                <a:cubicBezTo>
                  <a:pt x="257" y="162"/>
                  <a:pt x="127" y="83"/>
                  <a:pt x="1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52"/>
          <p:cNvSpPr/>
          <p:nvPr/>
        </p:nvSpPr>
        <p:spPr>
          <a:xfrm>
            <a:off x="6884052" y="4066011"/>
            <a:ext cx="42" cy="633"/>
          </a:xfrm>
          <a:custGeom>
            <a:rect b="b" l="l" r="r" t="t"/>
            <a:pathLst>
              <a:path extrusionOk="0" h="15" w="1">
                <a:moveTo>
                  <a:pt x="0" y="15"/>
                </a:moveTo>
                <a:lnTo>
                  <a:pt x="0" y="0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52"/>
          <p:cNvSpPr/>
          <p:nvPr/>
        </p:nvSpPr>
        <p:spPr>
          <a:xfrm>
            <a:off x="7038223" y="3471952"/>
            <a:ext cx="2152" cy="1435"/>
          </a:xfrm>
          <a:custGeom>
            <a:rect b="b" l="l" r="r" t="t"/>
            <a:pathLst>
              <a:path extrusionOk="0" h="34" w="51">
                <a:moveTo>
                  <a:pt x="51" y="1"/>
                </a:moveTo>
                <a:cubicBezTo>
                  <a:pt x="32" y="12"/>
                  <a:pt x="15" y="22"/>
                  <a:pt x="0" y="34"/>
                </a:cubicBezTo>
                <a:cubicBezTo>
                  <a:pt x="19" y="22"/>
                  <a:pt x="37" y="12"/>
                  <a:pt x="51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52"/>
          <p:cNvSpPr/>
          <p:nvPr/>
        </p:nvSpPr>
        <p:spPr>
          <a:xfrm>
            <a:off x="6823067" y="3769741"/>
            <a:ext cx="5402" cy="1350"/>
          </a:xfrm>
          <a:custGeom>
            <a:rect b="b" l="l" r="r" t="t"/>
            <a:pathLst>
              <a:path extrusionOk="0" h="32" w="128">
                <a:moveTo>
                  <a:pt x="103" y="0"/>
                </a:moveTo>
                <a:cubicBezTo>
                  <a:pt x="86" y="0"/>
                  <a:pt x="53" y="7"/>
                  <a:pt x="1" y="24"/>
                </a:cubicBezTo>
                <a:cubicBezTo>
                  <a:pt x="15" y="22"/>
                  <a:pt x="28" y="21"/>
                  <a:pt x="40" y="21"/>
                </a:cubicBezTo>
                <a:cubicBezTo>
                  <a:pt x="68" y="21"/>
                  <a:pt x="89" y="26"/>
                  <a:pt x="109" y="31"/>
                </a:cubicBezTo>
                <a:cubicBezTo>
                  <a:pt x="125" y="13"/>
                  <a:pt x="127" y="0"/>
                  <a:pt x="103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52"/>
          <p:cNvSpPr/>
          <p:nvPr/>
        </p:nvSpPr>
        <p:spPr>
          <a:xfrm>
            <a:off x="6936174" y="3544035"/>
            <a:ext cx="8399" cy="6879"/>
          </a:xfrm>
          <a:custGeom>
            <a:rect b="b" l="l" r="r" t="t"/>
            <a:pathLst>
              <a:path extrusionOk="0" h="163" w="199">
                <a:moveTo>
                  <a:pt x="199" y="0"/>
                </a:moveTo>
                <a:lnTo>
                  <a:pt x="1" y="127"/>
                </a:lnTo>
                <a:lnTo>
                  <a:pt x="8" y="163"/>
                </a:lnTo>
                <a:cubicBezTo>
                  <a:pt x="66" y="152"/>
                  <a:pt x="109" y="102"/>
                  <a:pt x="199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52"/>
          <p:cNvSpPr/>
          <p:nvPr/>
        </p:nvSpPr>
        <p:spPr>
          <a:xfrm>
            <a:off x="7063630" y="3450385"/>
            <a:ext cx="6837" cy="3250"/>
          </a:xfrm>
          <a:custGeom>
            <a:rect b="b" l="l" r="r" t="t"/>
            <a:pathLst>
              <a:path extrusionOk="0" h="77" w="162">
                <a:moveTo>
                  <a:pt x="62" y="1"/>
                </a:moveTo>
                <a:cubicBezTo>
                  <a:pt x="40" y="8"/>
                  <a:pt x="18" y="18"/>
                  <a:pt x="0" y="29"/>
                </a:cubicBezTo>
                <a:cubicBezTo>
                  <a:pt x="54" y="44"/>
                  <a:pt x="108" y="61"/>
                  <a:pt x="162" y="76"/>
                </a:cubicBezTo>
                <a:lnTo>
                  <a:pt x="62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3" name="Google Shape;1253;p52"/>
          <p:cNvGrpSpPr/>
          <p:nvPr/>
        </p:nvGrpSpPr>
        <p:grpSpPr>
          <a:xfrm>
            <a:off x="6754950" y="3463825"/>
            <a:ext cx="970124" cy="1204993"/>
            <a:chOff x="7437900" y="1206775"/>
            <a:chExt cx="970124" cy="1204993"/>
          </a:xfrm>
        </p:grpSpPr>
        <p:sp>
          <p:nvSpPr>
            <p:cNvPr id="1254" name="Google Shape;1254;p52"/>
            <p:cNvSpPr/>
            <p:nvPr/>
          </p:nvSpPr>
          <p:spPr>
            <a:xfrm>
              <a:off x="7693192" y="2107486"/>
              <a:ext cx="116528" cy="240428"/>
            </a:xfrm>
            <a:custGeom>
              <a:rect b="b" l="l" r="r" t="t"/>
              <a:pathLst>
                <a:path extrusionOk="0" h="5697" w="2761">
                  <a:moveTo>
                    <a:pt x="2057" y="0"/>
                  </a:moveTo>
                  <a:lnTo>
                    <a:pt x="2356" y="4302"/>
                  </a:lnTo>
                  <a:lnTo>
                    <a:pt x="2594" y="4341"/>
                  </a:lnTo>
                  <a:lnTo>
                    <a:pt x="2529" y="4717"/>
                  </a:lnTo>
                  <a:lnTo>
                    <a:pt x="1870" y="4601"/>
                  </a:lnTo>
                  <a:lnTo>
                    <a:pt x="407" y="5181"/>
                  </a:lnTo>
                  <a:lnTo>
                    <a:pt x="0" y="5344"/>
                  </a:lnTo>
                  <a:lnTo>
                    <a:pt x="141" y="5696"/>
                  </a:lnTo>
                  <a:lnTo>
                    <a:pt x="382" y="5599"/>
                  </a:lnTo>
                  <a:lnTo>
                    <a:pt x="497" y="5552"/>
                  </a:lnTo>
                  <a:lnTo>
                    <a:pt x="1269" y="5246"/>
                  </a:lnTo>
                  <a:lnTo>
                    <a:pt x="2760" y="4652"/>
                  </a:lnTo>
                  <a:lnTo>
                    <a:pt x="2451" y="209"/>
                  </a:lnTo>
                  <a:cubicBezTo>
                    <a:pt x="2317" y="145"/>
                    <a:pt x="2187" y="76"/>
                    <a:pt x="20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7688338" y="2271532"/>
              <a:ext cx="114376" cy="35028"/>
            </a:xfrm>
            <a:custGeom>
              <a:rect b="b" l="l" r="r" t="t"/>
              <a:pathLst>
                <a:path extrusionOk="0" h="830" w="2710">
                  <a:moveTo>
                    <a:pt x="65" y="0"/>
                  </a:moveTo>
                  <a:lnTo>
                    <a:pt x="0" y="371"/>
                  </a:lnTo>
                  <a:lnTo>
                    <a:pt x="1985" y="714"/>
                  </a:lnTo>
                  <a:lnTo>
                    <a:pt x="2644" y="830"/>
                  </a:lnTo>
                  <a:lnTo>
                    <a:pt x="2709" y="454"/>
                  </a:lnTo>
                  <a:lnTo>
                    <a:pt x="2471" y="41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5E4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7883067" y="2168302"/>
              <a:ext cx="116528" cy="243466"/>
            </a:xfrm>
            <a:custGeom>
              <a:rect b="b" l="l" r="r" t="t"/>
              <a:pathLst>
                <a:path extrusionOk="0" h="5769" w="2761">
                  <a:moveTo>
                    <a:pt x="2051" y="0"/>
                  </a:moveTo>
                  <a:lnTo>
                    <a:pt x="2357" y="4374"/>
                  </a:lnTo>
                  <a:lnTo>
                    <a:pt x="2595" y="4414"/>
                  </a:lnTo>
                  <a:lnTo>
                    <a:pt x="2530" y="4789"/>
                  </a:lnTo>
                  <a:lnTo>
                    <a:pt x="1871" y="4673"/>
                  </a:lnTo>
                  <a:lnTo>
                    <a:pt x="1" y="5419"/>
                  </a:lnTo>
                  <a:lnTo>
                    <a:pt x="142" y="5768"/>
                  </a:lnTo>
                  <a:lnTo>
                    <a:pt x="2761" y="4727"/>
                  </a:lnTo>
                  <a:lnTo>
                    <a:pt x="2433" y="37"/>
                  </a:lnTo>
                  <a:cubicBezTo>
                    <a:pt x="2310" y="29"/>
                    <a:pt x="2180" y="15"/>
                    <a:pt x="20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7878214" y="2335386"/>
              <a:ext cx="114376" cy="35028"/>
            </a:xfrm>
            <a:custGeom>
              <a:rect b="b" l="l" r="r" t="t"/>
              <a:pathLst>
                <a:path extrusionOk="0" h="830" w="2710">
                  <a:moveTo>
                    <a:pt x="66" y="1"/>
                  </a:moveTo>
                  <a:lnTo>
                    <a:pt x="1" y="372"/>
                  </a:lnTo>
                  <a:lnTo>
                    <a:pt x="1986" y="714"/>
                  </a:lnTo>
                  <a:lnTo>
                    <a:pt x="2645" y="830"/>
                  </a:lnTo>
                  <a:lnTo>
                    <a:pt x="2710" y="455"/>
                  </a:lnTo>
                  <a:lnTo>
                    <a:pt x="2472" y="41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7437900" y="1206775"/>
              <a:ext cx="970124" cy="965804"/>
            </a:xfrm>
            <a:custGeom>
              <a:rect b="b" l="l" r="r" t="t"/>
              <a:pathLst>
                <a:path extrusionOk="0" h="22885" w="22986">
                  <a:moveTo>
                    <a:pt x="14634" y="339"/>
                  </a:moveTo>
                  <a:cubicBezTo>
                    <a:pt x="14629" y="342"/>
                    <a:pt x="14624" y="344"/>
                    <a:pt x="14620" y="347"/>
                  </a:cubicBezTo>
                  <a:lnTo>
                    <a:pt x="14620" y="347"/>
                  </a:lnTo>
                  <a:lnTo>
                    <a:pt x="14634" y="339"/>
                  </a:lnTo>
                  <a:close/>
                  <a:moveTo>
                    <a:pt x="17675" y="1971"/>
                  </a:moveTo>
                  <a:cubicBezTo>
                    <a:pt x="17654" y="1978"/>
                    <a:pt x="17635" y="1984"/>
                    <a:pt x="17619" y="1989"/>
                  </a:cubicBezTo>
                  <a:lnTo>
                    <a:pt x="17619" y="1989"/>
                  </a:lnTo>
                  <a:cubicBezTo>
                    <a:pt x="17637" y="1983"/>
                    <a:pt x="17655" y="1978"/>
                    <a:pt x="17675" y="1971"/>
                  </a:cubicBezTo>
                  <a:close/>
                  <a:moveTo>
                    <a:pt x="18114" y="2147"/>
                  </a:moveTo>
                  <a:cubicBezTo>
                    <a:pt x="18125" y="2152"/>
                    <a:pt x="18132" y="2152"/>
                    <a:pt x="18144" y="2155"/>
                  </a:cubicBezTo>
                  <a:cubicBezTo>
                    <a:pt x="18132" y="2152"/>
                    <a:pt x="18122" y="2152"/>
                    <a:pt x="18114" y="2147"/>
                  </a:cubicBezTo>
                  <a:close/>
                  <a:moveTo>
                    <a:pt x="18248" y="3153"/>
                  </a:moveTo>
                  <a:lnTo>
                    <a:pt x="18255" y="3160"/>
                  </a:lnTo>
                  <a:lnTo>
                    <a:pt x="18259" y="3193"/>
                  </a:lnTo>
                  <a:lnTo>
                    <a:pt x="18219" y="3168"/>
                  </a:lnTo>
                  <a:lnTo>
                    <a:pt x="18248" y="3153"/>
                  </a:lnTo>
                  <a:close/>
                  <a:moveTo>
                    <a:pt x="5268" y="3067"/>
                  </a:moveTo>
                  <a:lnTo>
                    <a:pt x="5268" y="3067"/>
                  </a:lnTo>
                  <a:cubicBezTo>
                    <a:pt x="5264" y="3146"/>
                    <a:pt x="5239" y="3189"/>
                    <a:pt x="5192" y="3228"/>
                  </a:cubicBezTo>
                  <a:cubicBezTo>
                    <a:pt x="5149" y="3265"/>
                    <a:pt x="5088" y="3297"/>
                    <a:pt x="5015" y="3348"/>
                  </a:cubicBezTo>
                  <a:cubicBezTo>
                    <a:pt x="5045" y="3304"/>
                    <a:pt x="5084" y="3236"/>
                    <a:pt x="5128" y="3178"/>
                  </a:cubicBezTo>
                  <a:cubicBezTo>
                    <a:pt x="5174" y="3120"/>
                    <a:pt x="5224" y="3070"/>
                    <a:pt x="5268" y="3067"/>
                  </a:cubicBezTo>
                  <a:close/>
                  <a:moveTo>
                    <a:pt x="18525" y="3150"/>
                  </a:moveTo>
                  <a:lnTo>
                    <a:pt x="18716" y="3225"/>
                  </a:lnTo>
                  <a:cubicBezTo>
                    <a:pt x="18659" y="3246"/>
                    <a:pt x="18590" y="3283"/>
                    <a:pt x="18525" y="3315"/>
                  </a:cubicBezTo>
                  <a:lnTo>
                    <a:pt x="18508" y="3326"/>
                  </a:lnTo>
                  <a:cubicBezTo>
                    <a:pt x="18503" y="3326"/>
                    <a:pt x="18500" y="3329"/>
                    <a:pt x="18496" y="3329"/>
                  </a:cubicBezTo>
                  <a:lnTo>
                    <a:pt x="18302" y="3434"/>
                  </a:lnTo>
                  <a:cubicBezTo>
                    <a:pt x="18301" y="3435"/>
                    <a:pt x="18300" y="3435"/>
                    <a:pt x="18299" y="3435"/>
                  </a:cubicBezTo>
                  <a:cubicBezTo>
                    <a:pt x="18296" y="3435"/>
                    <a:pt x="18301" y="3428"/>
                    <a:pt x="18317" y="3412"/>
                  </a:cubicBezTo>
                  <a:lnTo>
                    <a:pt x="18317" y="3412"/>
                  </a:lnTo>
                  <a:cubicBezTo>
                    <a:pt x="18309" y="3414"/>
                    <a:pt x="18302" y="3414"/>
                    <a:pt x="18297" y="3414"/>
                  </a:cubicBezTo>
                  <a:cubicBezTo>
                    <a:pt x="18235" y="3414"/>
                    <a:pt x="18285" y="3344"/>
                    <a:pt x="18378" y="3265"/>
                  </a:cubicBezTo>
                  <a:lnTo>
                    <a:pt x="18378" y="3261"/>
                  </a:lnTo>
                  <a:lnTo>
                    <a:pt x="18400" y="3243"/>
                  </a:lnTo>
                  <a:lnTo>
                    <a:pt x="18403" y="3243"/>
                  </a:lnTo>
                  <a:cubicBezTo>
                    <a:pt x="18417" y="3228"/>
                    <a:pt x="18435" y="3218"/>
                    <a:pt x="18453" y="3203"/>
                  </a:cubicBezTo>
                  <a:lnTo>
                    <a:pt x="18457" y="3200"/>
                  </a:lnTo>
                  <a:cubicBezTo>
                    <a:pt x="18475" y="3185"/>
                    <a:pt x="18496" y="3171"/>
                    <a:pt x="18515" y="3156"/>
                  </a:cubicBezTo>
                  <a:cubicBezTo>
                    <a:pt x="18518" y="3160"/>
                    <a:pt x="18518" y="3160"/>
                    <a:pt x="18521" y="3160"/>
                  </a:cubicBezTo>
                  <a:lnTo>
                    <a:pt x="18518" y="3156"/>
                  </a:lnTo>
                  <a:cubicBezTo>
                    <a:pt x="18521" y="3153"/>
                    <a:pt x="18521" y="3153"/>
                    <a:pt x="18525" y="3150"/>
                  </a:cubicBezTo>
                  <a:close/>
                  <a:moveTo>
                    <a:pt x="1744" y="9267"/>
                  </a:moveTo>
                  <a:lnTo>
                    <a:pt x="1744" y="9267"/>
                  </a:lnTo>
                  <a:cubicBezTo>
                    <a:pt x="1737" y="9288"/>
                    <a:pt x="1734" y="9307"/>
                    <a:pt x="1734" y="9324"/>
                  </a:cubicBezTo>
                  <a:lnTo>
                    <a:pt x="1496" y="9436"/>
                  </a:lnTo>
                  <a:cubicBezTo>
                    <a:pt x="1481" y="9436"/>
                    <a:pt x="1475" y="9432"/>
                    <a:pt x="1463" y="9428"/>
                  </a:cubicBezTo>
                  <a:cubicBezTo>
                    <a:pt x="1423" y="9415"/>
                    <a:pt x="1420" y="9375"/>
                    <a:pt x="1438" y="9328"/>
                  </a:cubicBezTo>
                  <a:cubicBezTo>
                    <a:pt x="1546" y="9302"/>
                    <a:pt x="1647" y="9285"/>
                    <a:pt x="1744" y="9267"/>
                  </a:cubicBezTo>
                  <a:close/>
                  <a:moveTo>
                    <a:pt x="1146" y="9400"/>
                  </a:moveTo>
                  <a:lnTo>
                    <a:pt x="1146" y="9400"/>
                  </a:lnTo>
                  <a:cubicBezTo>
                    <a:pt x="1056" y="9454"/>
                    <a:pt x="938" y="9508"/>
                    <a:pt x="750" y="9569"/>
                  </a:cubicBezTo>
                  <a:cubicBezTo>
                    <a:pt x="765" y="9526"/>
                    <a:pt x="938" y="9461"/>
                    <a:pt x="1146" y="9400"/>
                  </a:cubicBezTo>
                  <a:close/>
                  <a:moveTo>
                    <a:pt x="3128" y="16191"/>
                  </a:moveTo>
                  <a:lnTo>
                    <a:pt x="3128" y="16191"/>
                  </a:lnTo>
                  <a:cubicBezTo>
                    <a:pt x="3130" y="16194"/>
                    <a:pt x="3133" y="16197"/>
                    <a:pt x="3136" y="16199"/>
                  </a:cubicBezTo>
                  <a:lnTo>
                    <a:pt x="3136" y="16199"/>
                  </a:lnTo>
                  <a:lnTo>
                    <a:pt x="3128" y="16191"/>
                  </a:lnTo>
                  <a:close/>
                  <a:moveTo>
                    <a:pt x="18706" y="21490"/>
                  </a:moveTo>
                  <a:lnTo>
                    <a:pt x="18719" y="21558"/>
                  </a:lnTo>
                  <a:lnTo>
                    <a:pt x="18655" y="21519"/>
                  </a:lnTo>
                  <a:cubicBezTo>
                    <a:pt x="18673" y="21508"/>
                    <a:pt x="18687" y="21501"/>
                    <a:pt x="18706" y="21490"/>
                  </a:cubicBezTo>
                  <a:close/>
                  <a:moveTo>
                    <a:pt x="17650" y="1"/>
                  </a:moveTo>
                  <a:cubicBezTo>
                    <a:pt x="17610" y="4"/>
                    <a:pt x="17574" y="7"/>
                    <a:pt x="17542" y="7"/>
                  </a:cubicBezTo>
                  <a:cubicBezTo>
                    <a:pt x="17524" y="7"/>
                    <a:pt x="17506" y="12"/>
                    <a:pt x="17487" y="12"/>
                  </a:cubicBezTo>
                  <a:cubicBezTo>
                    <a:pt x="17474" y="15"/>
                    <a:pt x="17455" y="15"/>
                    <a:pt x="17441" y="19"/>
                  </a:cubicBezTo>
                  <a:cubicBezTo>
                    <a:pt x="17376" y="26"/>
                    <a:pt x="17314" y="29"/>
                    <a:pt x="17261" y="37"/>
                  </a:cubicBezTo>
                  <a:cubicBezTo>
                    <a:pt x="17206" y="40"/>
                    <a:pt x="17160" y="44"/>
                    <a:pt x="17113" y="44"/>
                  </a:cubicBezTo>
                  <a:cubicBezTo>
                    <a:pt x="17088" y="44"/>
                    <a:pt x="17066" y="47"/>
                    <a:pt x="17045" y="47"/>
                  </a:cubicBezTo>
                  <a:cubicBezTo>
                    <a:pt x="17020" y="47"/>
                    <a:pt x="16998" y="51"/>
                    <a:pt x="16973" y="51"/>
                  </a:cubicBezTo>
                  <a:cubicBezTo>
                    <a:pt x="16882" y="58"/>
                    <a:pt x="16792" y="62"/>
                    <a:pt x="16692" y="62"/>
                  </a:cubicBezTo>
                  <a:lnTo>
                    <a:pt x="16612" y="62"/>
                  </a:lnTo>
                  <a:cubicBezTo>
                    <a:pt x="16584" y="62"/>
                    <a:pt x="16558" y="62"/>
                    <a:pt x="16526" y="65"/>
                  </a:cubicBezTo>
                  <a:cubicBezTo>
                    <a:pt x="16465" y="69"/>
                    <a:pt x="16400" y="72"/>
                    <a:pt x="16328" y="80"/>
                  </a:cubicBezTo>
                  <a:cubicBezTo>
                    <a:pt x="16393" y="105"/>
                    <a:pt x="16360" y="152"/>
                    <a:pt x="16263" y="202"/>
                  </a:cubicBezTo>
                  <a:cubicBezTo>
                    <a:pt x="16216" y="224"/>
                    <a:pt x="16152" y="250"/>
                    <a:pt x="16072" y="271"/>
                  </a:cubicBezTo>
                  <a:cubicBezTo>
                    <a:pt x="16032" y="282"/>
                    <a:pt x="15992" y="293"/>
                    <a:pt x="15946" y="307"/>
                  </a:cubicBezTo>
                  <a:cubicBezTo>
                    <a:pt x="15924" y="310"/>
                    <a:pt x="15903" y="318"/>
                    <a:pt x="15881" y="321"/>
                  </a:cubicBezTo>
                  <a:cubicBezTo>
                    <a:pt x="15863" y="325"/>
                    <a:pt x="15841" y="332"/>
                    <a:pt x="15823" y="336"/>
                  </a:cubicBezTo>
                  <a:cubicBezTo>
                    <a:pt x="15705" y="328"/>
                    <a:pt x="15730" y="300"/>
                    <a:pt x="15730" y="285"/>
                  </a:cubicBezTo>
                  <a:cubicBezTo>
                    <a:pt x="15730" y="283"/>
                    <a:pt x="15724" y="280"/>
                    <a:pt x="15709" y="280"/>
                  </a:cubicBezTo>
                  <a:cubicBezTo>
                    <a:pt x="15702" y="280"/>
                    <a:pt x="15694" y="281"/>
                    <a:pt x="15683" y="282"/>
                  </a:cubicBezTo>
                  <a:cubicBezTo>
                    <a:pt x="15665" y="285"/>
                    <a:pt x="15640" y="288"/>
                    <a:pt x="15603" y="296"/>
                  </a:cubicBezTo>
                  <a:cubicBezTo>
                    <a:pt x="15568" y="303"/>
                    <a:pt x="15525" y="318"/>
                    <a:pt x="15463" y="332"/>
                  </a:cubicBezTo>
                  <a:cubicBezTo>
                    <a:pt x="15488" y="310"/>
                    <a:pt x="15510" y="288"/>
                    <a:pt x="15535" y="267"/>
                  </a:cubicBezTo>
                  <a:cubicBezTo>
                    <a:pt x="15564" y="250"/>
                    <a:pt x="15590" y="228"/>
                    <a:pt x="15625" y="213"/>
                  </a:cubicBezTo>
                  <a:cubicBezTo>
                    <a:pt x="15668" y="197"/>
                    <a:pt x="15719" y="185"/>
                    <a:pt x="15780" y="185"/>
                  </a:cubicBezTo>
                  <a:cubicBezTo>
                    <a:pt x="15812" y="185"/>
                    <a:pt x="15847" y="188"/>
                    <a:pt x="15884" y="195"/>
                  </a:cubicBezTo>
                  <a:cubicBezTo>
                    <a:pt x="15896" y="177"/>
                    <a:pt x="15928" y="155"/>
                    <a:pt x="15967" y="134"/>
                  </a:cubicBezTo>
                  <a:cubicBezTo>
                    <a:pt x="16007" y="112"/>
                    <a:pt x="16047" y="94"/>
                    <a:pt x="16061" y="77"/>
                  </a:cubicBezTo>
                  <a:cubicBezTo>
                    <a:pt x="16039" y="72"/>
                    <a:pt x="16014" y="72"/>
                    <a:pt x="15986" y="72"/>
                  </a:cubicBezTo>
                  <a:cubicBezTo>
                    <a:pt x="15974" y="77"/>
                    <a:pt x="15960" y="77"/>
                    <a:pt x="15946" y="77"/>
                  </a:cubicBezTo>
                  <a:cubicBezTo>
                    <a:pt x="15935" y="77"/>
                    <a:pt x="15921" y="77"/>
                    <a:pt x="15906" y="80"/>
                  </a:cubicBezTo>
                  <a:cubicBezTo>
                    <a:pt x="15884" y="80"/>
                    <a:pt x="15863" y="84"/>
                    <a:pt x="15838" y="87"/>
                  </a:cubicBezTo>
                  <a:cubicBezTo>
                    <a:pt x="15820" y="87"/>
                    <a:pt x="15801" y="90"/>
                    <a:pt x="15784" y="94"/>
                  </a:cubicBezTo>
                  <a:cubicBezTo>
                    <a:pt x="15711" y="102"/>
                    <a:pt x="15636" y="120"/>
                    <a:pt x="15560" y="134"/>
                  </a:cubicBezTo>
                  <a:cubicBezTo>
                    <a:pt x="15417" y="173"/>
                    <a:pt x="15283" y="220"/>
                    <a:pt x="15200" y="242"/>
                  </a:cubicBezTo>
                  <a:cubicBezTo>
                    <a:pt x="15259" y="229"/>
                    <a:pt x="15328" y="216"/>
                    <a:pt x="15376" y="216"/>
                  </a:cubicBezTo>
                  <a:cubicBezTo>
                    <a:pt x="15381" y="216"/>
                    <a:pt x="15386" y="216"/>
                    <a:pt x="15391" y="217"/>
                  </a:cubicBezTo>
                  <a:cubicBezTo>
                    <a:pt x="15279" y="267"/>
                    <a:pt x="15171" y="314"/>
                    <a:pt x="15066" y="371"/>
                  </a:cubicBezTo>
                  <a:cubicBezTo>
                    <a:pt x="14963" y="426"/>
                    <a:pt x="14855" y="480"/>
                    <a:pt x="14753" y="537"/>
                  </a:cubicBezTo>
                  <a:cubicBezTo>
                    <a:pt x="14638" y="537"/>
                    <a:pt x="14710" y="480"/>
                    <a:pt x="14785" y="429"/>
                  </a:cubicBezTo>
                  <a:lnTo>
                    <a:pt x="14785" y="429"/>
                  </a:lnTo>
                  <a:cubicBezTo>
                    <a:pt x="14652" y="483"/>
                    <a:pt x="14577" y="559"/>
                    <a:pt x="14383" y="634"/>
                  </a:cubicBezTo>
                  <a:cubicBezTo>
                    <a:pt x="14407" y="546"/>
                    <a:pt x="14366" y="475"/>
                    <a:pt x="14620" y="347"/>
                  </a:cubicBezTo>
                  <a:lnTo>
                    <a:pt x="14620" y="347"/>
                  </a:lnTo>
                  <a:lnTo>
                    <a:pt x="14331" y="491"/>
                  </a:lnTo>
                  <a:lnTo>
                    <a:pt x="14296" y="512"/>
                  </a:lnTo>
                  <a:lnTo>
                    <a:pt x="14256" y="531"/>
                  </a:lnTo>
                  <a:lnTo>
                    <a:pt x="14185" y="574"/>
                  </a:lnTo>
                  <a:lnTo>
                    <a:pt x="14037" y="656"/>
                  </a:lnTo>
                  <a:cubicBezTo>
                    <a:pt x="14033" y="655"/>
                    <a:pt x="14028" y="655"/>
                    <a:pt x="14022" y="655"/>
                  </a:cubicBezTo>
                  <a:cubicBezTo>
                    <a:pt x="13985" y="655"/>
                    <a:pt x="13911" y="664"/>
                    <a:pt x="13846" y="667"/>
                  </a:cubicBezTo>
                  <a:cubicBezTo>
                    <a:pt x="13816" y="671"/>
                    <a:pt x="13788" y="675"/>
                    <a:pt x="13769" y="675"/>
                  </a:cubicBezTo>
                  <a:cubicBezTo>
                    <a:pt x="13742" y="675"/>
                    <a:pt x="13731" y="668"/>
                    <a:pt x="13752" y="649"/>
                  </a:cubicBezTo>
                  <a:lnTo>
                    <a:pt x="13752" y="649"/>
                  </a:lnTo>
                  <a:cubicBezTo>
                    <a:pt x="13694" y="667"/>
                    <a:pt x="13597" y="710"/>
                    <a:pt x="13611" y="710"/>
                  </a:cubicBezTo>
                  <a:cubicBezTo>
                    <a:pt x="13601" y="721"/>
                    <a:pt x="13593" y="735"/>
                    <a:pt x="13579" y="754"/>
                  </a:cubicBezTo>
                  <a:cubicBezTo>
                    <a:pt x="13565" y="757"/>
                    <a:pt x="13550" y="768"/>
                    <a:pt x="13532" y="775"/>
                  </a:cubicBezTo>
                  <a:lnTo>
                    <a:pt x="13525" y="775"/>
                  </a:lnTo>
                  <a:cubicBezTo>
                    <a:pt x="13521" y="775"/>
                    <a:pt x="13525" y="779"/>
                    <a:pt x="13521" y="779"/>
                  </a:cubicBezTo>
                  <a:lnTo>
                    <a:pt x="13503" y="775"/>
                  </a:lnTo>
                  <a:cubicBezTo>
                    <a:pt x="13485" y="775"/>
                    <a:pt x="13463" y="772"/>
                    <a:pt x="13442" y="768"/>
                  </a:cubicBezTo>
                  <a:cubicBezTo>
                    <a:pt x="13402" y="764"/>
                    <a:pt x="13359" y="761"/>
                    <a:pt x="13320" y="757"/>
                  </a:cubicBezTo>
                  <a:cubicBezTo>
                    <a:pt x="13280" y="750"/>
                    <a:pt x="13237" y="747"/>
                    <a:pt x="13197" y="739"/>
                  </a:cubicBezTo>
                  <a:cubicBezTo>
                    <a:pt x="13154" y="735"/>
                    <a:pt x="13114" y="729"/>
                    <a:pt x="13074" y="721"/>
                  </a:cubicBezTo>
                  <a:cubicBezTo>
                    <a:pt x="12996" y="707"/>
                    <a:pt x="12913" y="692"/>
                    <a:pt x="12837" y="671"/>
                  </a:cubicBezTo>
                  <a:cubicBezTo>
                    <a:pt x="12815" y="679"/>
                    <a:pt x="12779" y="683"/>
                    <a:pt x="12718" y="683"/>
                  </a:cubicBezTo>
                  <a:cubicBezTo>
                    <a:pt x="12698" y="683"/>
                    <a:pt x="12675" y="683"/>
                    <a:pt x="12650" y="682"/>
                  </a:cubicBezTo>
                  <a:cubicBezTo>
                    <a:pt x="12422" y="642"/>
                    <a:pt x="12206" y="591"/>
                    <a:pt x="11980" y="566"/>
                  </a:cubicBezTo>
                  <a:cubicBezTo>
                    <a:pt x="11879" y="553"/>
                    <a:pt x="11775" y="546"/>
                    <a:pt x="11666" y="546"/>
                  </a:cubicBezTo>
                  <a:cubicBezTo>
                    <a:pt x="11530" y="546"/>
                    <a:pt x="11388" y="558"/>
                    <a:pt x="11237" y="588"/>
                  </a:cubicBezTo>
                  <a:cubicBezTo>
                    <a:pt x="11132" y="544"/>
                    <a:pt x="11024" y="501"/>
                    <a:pt x="10921" y="458"/>
                  </a:cubicBezTo>
                  <a:cubicBezTo>
                    <a:pt x="10704" y="487"/>
                    <a:pt x="10812" y="523"/>
                    <a:pt x="10884" y="566"/>
                  </a:cubicBezTo>
                  <a:cubicBezTo>
                    <a:pt x="10956" y="609"/>
                    <a:pt x="10989" y="652"/>
                    <a:pt x="10640" y="704"/>
                  </a:cubicBezTo>
                  <a:cubicBezTo>
                    <a:pt x="10578" y="714"/>
                    <a:pt x="10527" y="721"/>
                    <a:pt x="10488" y="721"/>
                  </a:cubicBezTo>
                  <a:cubicBezTo>
                    <a:pt x="10464" y="725"/>
                    <a:pt x="10444" y="727"/>
                    <a:pt x="10427" y="727"/>
                  </a:cubicBezTo>
                  <a:cubicBezTo>
                    <a:pt x="10416" y="727"/>
                    <a:pt x="10406" y="727"/>
                    <a:pt x="10397" y="725"/>
                  </a:cubicBezTo>
                  <a:cubicBezTo>
                    <a:pt x="10351" y="721"/>
                    <a:pt x="10337" y="704"/>
                    <a:pt x="10333" y="685"/>
                  </a:cubicBezTo>
                  <a:cubicBezTo>
                    <a:pt x="10322" y="646"/>
                    <a:pt x="10351" y="591"/>
                    <a:pt x="10261" y="581"/>
                  </a:cubicBezTo>
                  <a:cubicBezTo>
                    <a:pt x="10199" y="606"/>
                    <a:pt x="10128" y="639"/>
                    <a:pt x="10048" y="671"/>
                  </a:cubicBezTo>
                  <a:cubicBezTo>
                    <a:pt x="9969" y="704"/>
                    <a:pt x="9879" y="739"/>
                    <a:pt x="9785" y="772"/>
                  </a:cubicBezTo>
                  <a:cubicBezTo>
                    <a:pt x="9739" y="786"/>
                    <a:pt x="9688" y="800"/>
                    <a:pt x="9637" y="812"/>
                  </a:cubicBezTo>
                  <a:cubicBezTo>
                    <a:pt x="9612" y="819"/>
                    <a:pt x="9584" y="825"/>
                    <a:pt x="9559" y="833"/>
                  </a:cubicBezTo>
                  <a:cubicBezTo>
                    <a:pt x="9533" y="837"/>
                    <a:pt x="9508" y="844"/>
                    <a:pt x="9479" y="850"/>
                  </a:cubicBezTo>
                  <a:cubicBezTo>
                    <a:pt x="9384" y="870"/>
                    <a:pt x="9286" y="881"/>
                    <a:pt x="9183" y="881"/>
                  </a:cubicBezTo>
                  <a:cubicBezTo>
                    <a:pt x="9169" y="881"/>
                    <a:pt x="9155" y="880"/>
                    <a:pt x="9140" y="880"/>
                  </a:cubicBezTo>
                  <a:cubicBezTo>
                    <a:pt x="9285" y="822"/>
                    <a:pt x="9407" y="815"/>
                    <a:pt x="9544" y="775"/>
                  </a:cubicBezTo>
                  <a:lnTo>
                    <a:pt x="9180" y="775"/>
                  </a:lnTo>
                  <a:cubicBezTo>
                    <a:pt x="9375" y="667"/>
                    <a:pt x="9554" y="606"/>
                    <a:pt x="9641" y="574"/>
                  </a:cubicBezTo>
                  <a:cubicBezTo>
                    <a:pt x="9727" y="541"/>
                    <a:pt x="9720" y="526"/>
                    <a:pt x="9544" y="501"/>
                  </a:cubicBezTo>
                  <a:cubicBezTo>
                    <a:pt x="9541" y="569"/>
                    <a:pt x="9458" y="624"/>
                    <a:pt x="9331" y="671"/>
                  </a:cubicBezTo>
                  <a:cubicBezTo>
                    <a:pt x="9267" y="696"/>
                    <a:pt x="9191" y="717"/>
                    <a:pt x="9112" y="739"/>
                  </a:cubicBezTo>
                  <a:cubicBezTo>
                    <a:pt x="9094" y="742"/>
                    <a:pt x="9072" y="750"/>
                    <a:pt x="9054" y="754"/>
                  </a:cubicBezTo>
                  <a:cubicBezTo>
                    <a:pt x="9032" y="761"/>
                    <a:pt x="9011" y="768"/>
                    <a:pt x="8989" y="772"/>
                  </a:cubicBezTo>
                  <a:cubicBezTo>
                    <a:pt x="8949" y="786"/>
                    <a:pt x="8906" y="797"/>
                    <a:pt x="8863" y="812"/>
                  </a:cubicBezTo>
                  <a:cubicBezTo>
                    <a:pt x="8521" y="912"/>
                    <a:pt x="8193" y="1045"/>
                    <a:pt x="8222" y="1179"/>
                  </a:cubicBezTo>
                  <a:cubicBezTo>
                    <a:pt x="8139" y="1189"/>
                    <a:pt x="8059" y="1204"/>
                    <a:pt x="7981" y="1214"/>
                  </a:cubicBezTo>
                  <a:cubicBezTo>
                    <a:pt x="8046" y="1193"/>
                    <a:pt x="8049" y="1171"/>
                    <a:pt x="8111" y="1150"/>
                  </a:cubicBezTo>
                  <a:lnTo>
                    <a:pt x="8111" y="1150"/>
                  </a:lnTo>
                  <a:cubicBezTo>
                    <a:pt x="7995" y="1164"/>
                    <a:pt x="7919" y="1189"/>
                    <a:pt x="7865" y="1226"/>
                  </a:cubicBezTo>
                  <a:cubicBezTo>
                    <a:pt x="7811" y="1261"/>
                    <a:pt x="7782" y="1304"/>
                    <a:pt x="7746" y="1355"/>
                  </a:cubicBezTo>
                  <a:cubicBezTo>
                    <a:pt x="7714" y="1402"/>
                    <a:pt x="7678" y="1452"/>
                    <a:pt x="7617" y="1510"/>
                  </a:cubicBezTo>
                  <a:cubicBezTo>
                    <a:pt x="7587" y="1535"/>
                    <a:pt x="7552" y="1564"/>
                    <a:pt x="7509" y="1593"/>
                  </a:cubicBezTo>
                  <a:cubicBezTo>
                    <a:pt x="7484" y="1607"/>
                    <a:pt x="7458" y="1622"/>
                    <a:pt x="7433" y="1636"/>
                  </a:cubicBezTo>
                  <a:cubicBezTo>
                    <a:pt x="7404" y="1650"/>
                    <a:pt x="7376" y="1665"/>
                    <a:pt x="7343" y="1680"/>
                  </a:cubicBezTo>
                  <a:cubicBezTo>
                    <a:pt x="7232" y="1723"/>
                    <a:pt x="7138" y="1755"/>
                    <a:pt x="7099" y="1755"/>
                  </a:cubicBezTo>
                  <a:cubicBezTo>
                    <a:pt x="7071" y="1755"/>
                    <a:pt x="7072" y="1738"/>
                    <a:pt x="7116" y="1698"/>
                  </a:cubicBezTo>
                  <a:lnTo>
                    <a:pt x="7116" y="1698"/>
                  </a:lnTo>
                  <a:lnTo>
                    <a:pt x="6935" y="1838"/>
                  </a:lnTo>
                  <a:cubicBezTo>
                    <a:pt x="6878" y="1885"/>
                    <a:pt x="6820" y="1936"/>
                    <a:pt x="6763" y="1982"/>
                  </a:cubicBezTo>
                  <a:cubicBezTo>
                    <a:pt x="6727" y="2003"/>
                    <a:pt x="6702" y="2011"/>
                    <a:pt x="6689" y="2011"/>
                  </a:cubicBezTo>
                  <a:cubicBezTo>
                    <a:pt x="6669" y="2011"/>
                    <a:pt x="6677" y="1989"/>
                    <a:pt x="6712" y="1961"/>
                  </a:cubicBezTo>
                  <a:lnTo>
                    <a:pt x="6712" y="1961"/>
                  </a:lnTo>
                  <a:cubicBezTo>
                    <a:pt x="6684" y="1982"/>
                    <a:pt x="6651" y="2000"/>
                    <a:pt x="6622" y="2022"/>
                  </a:cubicBezTo>
                  <a:lnTo>
                    <a:pt x="6482" y="2122"/>
                  </a:lnTo>
                  <a:cubicBezTo>
                    <a:pt x="6385" y="2187"/>
                    <a:pt x="6298" y="2260"/>
                    <a:pt x="6204" y="2328"/>
                  </a:cubicBezTo>
                  <a:lnTo>
                    <a:pt x="6204" y="2317"/>
                  </a:lnTo>
                  <a:cubicBezTo>
                    <a:pt x="6190" y="2342"/>
                    <a:pt x="6172" y="2371"/>
                    <a:pt x="6150" y="2400"/>
                  </a:cubicBezTo>
                  <a:cubicBezTo>
                    <a:pt x="6129" y="2433"/>
                    <a:pt x="6104" y="2468"/>
                    <a:pt x="6079" y="2501"/>
                  </a:cubicBezTo>
                  <a:cubicBezTo>
                    <a:pt x="6031" y="2573"/>
                    <a:pt x="5981" y="2638"/>
                    <a:pt x="5949" y="2684"/>
                  </a:cubicBezTo>
                  <a:cubicBezTo>
                    <a:pt x="5917" y="2700"/>
                    <a:pt x="5900" y="2707"/>
                    <a:pt x="5892" y="2707"/>
                  </a:cubicBezTo>
                  <a:cubicBezTo>
                    <a:pt x="5863" y="2707"/>
                    <a:pt x="5981" y="2609"/>
                    <a:pt x="5943" y="2609"/>
                  </a:cubicBezTo>
                  <a:cubicBezTo>
                    <a:pt x="5942" y="2609"/>
                    <a:pt x="5942" y="2609"/>
                    <a:pt x="5941" y="2609"/>
                  </a:cubicBezTo>
                  <a:lnTo>
                    <a:pt x="5815" y="2753"/>
                  </a:lnTo>
                  <a:cubicBezTo>
                    <a:pt x="5776" y="2804"/>
                    <a:pt x="5733" y="2847"/>
                    <a:pt x="5693" y="2897"/>
                  </a:cubicBezTo>
                  <a:cubicBezTo>
                    <a:pt x="5679" y="2901"/>
                    <a:pt x="5668" y="2904"/>
                    <a:pt x="5659" y="2904"/>
                  </a:cubicBezTo>
                  <a:cubicBezTo>
                    <a:pt x="5617" y="2904"/>
                    <a:pt x="5630" y="2858"/>
                    <a:pt x="5675" y="2792"/>
                  </a:cubicBezTo>
                  <a:cubicBezTo>
                    <a:pt x="5700" y="2753"/>
                    <a:pt x="5740" y="2709"/>
                    <a:pt x="5786" y="2663"/>
                  </a:cubicBezTo>
                  <a:cubicBezTo>
                    <a:pt x="5833" y="2616"/>
                    <a:pt x="5884" y="2569"/>
                    <a:pt x="5938" y="2533"/>
                  </a:cubicBezTo>
                  <a:cubicBezTo>
                    <a:pt x="5880" y="2533"/>
                    <a:pt x="5837" y="2541"/>
                    <a:pt x="5798" y="2548"/>
                  </a:cubicBezTo>
                  <a:cubicBezTo>
                    <a:pt x="5761" y="2558"/>
                    <a:pt x="5733" y="2569"/>
                    <a:pt x="5707" y="2584"/>
                  </a:cubicBezTo>
                  <a:cubicBezTo>
                    <a:pt x="5653" y="2616"/>
                    <a:pt x="5620" y="2659"/>
                    <a:pt x="5581" y="2714"/>
                  </a:cubicBezTo>
                  <a:cubicBezTo>
                    <a:pt x="5542" y="2767"/>
                    <a:pt x="5495" y="2832"/>
                    <a:pt x="5415" y="2908"/>
                  </a:cubicBezTo>
                  <a:cubicBezTo>
                    <a:pt x="5376" y="2947"/>
                    <a:pt x="5329" y="2990"/>
                    <a:pt x="5271" y="3038"/>
                  </a:cubicBezTo>
                  <a:cubicBezTo>
                    <a:pt x="5214" y="3081"/>
                    <a:pt x="5145" y="3131"/>
                    <a:pt x="5063" y="3185"/>
                  </a:cubicBezTo>
                  <a:cubicBezTo>
                    <a:pt x="5141" y="3092"/>
                    <a:pt x="5221" y="3002"/>
                    <a:pt x="5304" y="2908"/>
                  </a:cubicBezTo>
                  <a:lnTo>
                    <a:pt x="5304" y="2908"/>
                  </a:lnTo>
                  <a:cubicBezTo>
                    <a:pt x="5236" y="2922"/>
                    <a:pt x="5171" y="2944"/>
                    <a:pt x="5109" y="2977"/>
                  </a:cubicBezTo>
                  <a:cubicBezTo>
                    <a:pt x="5051" y="3012"/>
                    <a:pt x="4990" y="3052"/>
                    <a:pt x="4933" y="3103"/>
                  </a:cubicBezTo>
                  <a:cubicBezTo>
                    <a:pt x="4872" y="3150"/>
                    <a:pt x="4810" y="3203"/>
                    <a:pt x="4738" y="3261"/>
                  </a:cubicBezTo>
                  <a:cubicBezTo>
                    <a:pt x="4669" y="3319"/>
                    <a:pt x="4594" y="3380"/>
                    <a:pt x="4504" y="3441"/>
                  </a:cubicBezTo>
                  <a:cubicBezTo>
                    <a:pt x="4558" y="3419"/>
                    <a:pt x="4742" y="3304"/>
                    <a:pt x="4885" y="3250"/>
                  </a:cubicBezTo>
                  <a:cubicBezTo>
                    <a:pt x="4941" y="3228"/>
                    <a:pt x="4990" y="3213"/>
                    <a:pt x="5022" y="3213"/>
                  </a:cubicBezTo>
                  <a:cubicBezTo>
                    <a:pt x="5073" y="3213"/>
                    <a:pt x="5082" y="3250"/>
                    <a:pt x="5008" y="3354"/>
                  </a:cubicBezTo>
                  <a:cubicBezTo>
                    <a:pt x="4962" y="3391"/>
                    <a:pt x="4907" y="3431"/>
                    <a:pt x="4853" y="3492"/>
                  </a:cubicBezTo>
                  <a:cubicBezTo>
                    <a:pt x="4799" y="3552"/>
                    <a:pt x="4745" y="3632"/>
                    <a:pt x="4691" y="3730"/>
                  </a:cubicBezTo>
                  <a:cubicBezTo>
                    <a:pt x="4682" y="3722"/>
                    <a:pt x="4671" y="3718"/>
                    <a:pt x="4660" y="3718"/>
                  </a:cubicBezTo>
                  <a:cubicBezTo>
                    <a:pt x="4628" y="3718"/>
                    <a:pt x="4588" y="3747"/>
                    <a:pt x="4544" y="3795"/>
                  </a:cubicBezTo>
                  <a:cubicBezTo>
                    <a:pt x="4483" y="3859"/>
                    <a:pt x="4406" y="3956"/>
                    <a:pt x="4323" y="4064"/>
                  </a:cubicBezTo>
                  <a:lnTo>
                    <a:pt x="4237" y="3971"/>
                  </a:lnTo>
                  <a:cubicBezTo>
                    <a:pt x="4079" y="4230"/>
                    <a:pt x="4147" y="4252"/>
                    <a:pt x="4093" y="4425"/>
                  </a:cubicBezTo>
                  <a:cubicBezTo>
                    <a:pt x="3989" y="4555"/>
                    <a:pt x="3913" y="4623"/>
                    <a:pt x="3844" y="4659"/>
                  </a:cubicBezTo>
                  <a:cubicBezTo>
                    <a:pt x="3776" y="4695"/>
                    <a:pt x="3718" y="4698"/>
                    <a:pt x="3661" y="4709"/>
                  </a:cubicBezTo>
                  <a:cubicBezTo>
                    <a:pt x="3621" y="4763"/>
                    <a:pt x="3600" y="4803"/>
                    <a:pt x="3589" y="4828"/>
                  </a:cubicBezTo>
                  <a:cubicBezTo>
                    <a:pt x="3575" y="4854"/>
                    <a:pt x="3575" y="4864"/>
                    <a:pt x="3582" y="4871"/>
                  </a:cubicBezTo>
                  <a:cubicBezTo>
                    <a:pt x="3583" y="4872"/>
                    <a:pt x="3585" y="4872"/>
                    <a:pt x="3587" y="4872"/>
                  </a:cubicBezTo>
                  <a:cubicBezTo>
                    <a:pt x="3603" y="4872"/>
                    <a:pt x="3637" y="4851"/>
                    <a:pt x="3672" y="4832"/>
                  </a:cubicBezTo>
                  <a:cubicBezTo>
                    <a:pt x="3698" y="4815"/>
                    <a:pt x="3725" y="4803"/>
                    <a:pt x="3743" y="4803"/>
                  </a:cubicBezTo>
                  <a:cubicBezTo>
                    <a:pt x="3752" y="4803"/>
                    <a:pt x="3759" y="4807"/>
                    <a:pt x="3761" y="4814"/>
                  </a:cubicBezTo>
                  <a:cubicBezTo>
                    <a:pt x="3773" y="4832"/>
                    <a:pt x="3755" y="4893"/>
                    <a:pt x="3675" y="5030"/>
                  </a:cubicBezTo>
                  <a:cubicBezTo>
                    <a:pt x="3409" y="5379"/>
                    <a:pt x="3304" y="5679"/>
                    <a:pt x="3161" y="6183"/>
                  </a:cubicBezTo>
                  <a:cubicBezTo>
                    <a:pt x="3113" y="6257"/>
                    <a:pt x="3089" y="6283"/>
                    <a:pt x="3076" y="6283"/>
                  </a:cubicBezTo>
                  <a:cubicBezTo>
                    <a:pt x="3067" y="6283"/>
                    <a:pt x="3064" y="6269"/>
                    <a:pt x="3063" y="6251"/>
                  </a:cubicBezTo>
                  <a:cubicBezTo>
                    <a:pt x="3063" y="6218"/>
                    <a:pt x="3069" y="6172"/>
                    <a:pt x="3055" y="6172"/>
                  </a:cubicBezTo>
                  <a:cubicBezTo>
                    <a:pt x="3050" y="6172"/>
                    <a:pt x="3044" y="6176"/>
                    <a:pt x="3034" y="6186"/>
                  </a:cubicBezTo>
                  <a:cubicBezTo>
                    <a:pt x="3031" y="6233"/>
                    <a:pt x="3031" y="6284"/>
                    <a:pt x="3027" y="6330"/>
                  </a:cubicBezTo>
                  <a:lnTo>
                    <a:pt x="3023" y="6475"/>
                  </a:lnTo>
                  <a:cubicBezTo>
                    <a:pt x="3010" y="6502"/>
                    <a:pt x="3000" y="6510"/>
                    <a:pt x="2991" y="6510"/>
                  </a:cubicBezTo>
                  <a:cubicBezTo>
                    <a:pt x="2980" y="6510"/>
                    <a:pt x="2972" y="6497"/>
                    <a:pt x="2966" y="6489"/>
                  </a:cubicBezTo>
                  <a:lnTo>
                    <a:pt x="2966" y="6489"/>
                  </a:lnTo>
                  <a:cubicBezTo>
                    <a:pt x="2940" y="6600"/>
                    <a:pt x="2969" y="6618"/>
                    <a:pt x="2988" y="6648"/>
                  </a:cubicBezTo>
                  <a:cubicBezTo>
                    <a:pt x="3009" y="6676"/>
                    <a:pt x="3027" y="6723"/>
                    <a:pt x="2983" y="6896"/>
                  </a:cubicBezTo>
                  <a:cubicBezTo>
                    <a:pt x="3005" y="6929"/>
                    <a:pt x="2991" y="6986"/>
                    <a:pt x="2955" y="7054"/>
                  </a:cubicBezTo>
                  <a:cubicBezTo>
                    <a:pt x="2918" y="7127"/>
                    <a:pt x="2868" y="7213"/>
                    <a:pt x="2810" y="7314"/>
                  </a:cubicBezTo>
                  <a:cubicBezTo>
                    <a:pt x="2782" y="7365"/>
                    <a:pt x="2753" y="7415"/>
                    <a:pt x="2724" y="7469"/>
                  </a:cubicBezTo>
                  <a:cubicBezTo>
                    <a:pt x="2699" y="7526"/>
                    <a:pt x="2674" y="7584"/>
                    <a:pt x="2656" y="7642"/>
                  </a:cubicBezTo>
                  <a:cubicBezTo>
                    <a:pt x="2616" y="7757"/>
                    <a:pt x="2587" y="7876"/>
                    <a:pt x="2605" y="7991"/>
                  </a:cubicBezTo>
                  <a:cubicBezTo>
                    <a:pt x="2591" y="8014"/>
                    <a:pt x="2580" y="8022"/>
                    <a:pt x="2571" y="8022"/>
                  </a:cubicBezTo>
                  <a:cubicBezTo>
                    <a:pt x="2542" y="8022"/>
                    <a:pt x="2530" y="7943"/>
                    <a:pt x="2496" y="7943"/>
                  </a:cubicBezTo>
                  <a:cubicBezTo>
                    <a:pt x="2493" y="7943"/>
                    <a:pt x="2490" y="7943"/>
                    <a:pt x="2486" y="7945"/>
                  </a:cubicBezTo>
                  <a:cubicBezTo>
                    <a:pt x="2476" y="8096"/>
                    <a:pt x="2469" y="8204"/>
                    <a:pt x="2464" y="8291"/>
                  </a:cubicBezTo>
                  <a:lnTo>
                    <a:pt x="2464" y="8304"/>
                  </a:lnTo>
                  <a:lnTo>
                    <a:pt x="2464" y="8316"/>
                  </a:lnTo>
                  <a:lnTo>
                    <a:pt x="2464" y="8334"/>
                  </a:lnTo>
                  <a:cubicBezTo>
                    <a:pt x="2469" y="8344"/>
                    <a:pt x="2469" y="8355"/>
                    <a:pt x="2469" y="8366"/>
                  </a:cubicBezTo>
                  <a:cubicBezTo>
                    <a:pt x="2472" y="8387"/>
                    <a:pt x="2476" y="8406"/>
                    <a:pt x="2476" y="8424"/>
                  </a:cubicBezTo>
                  <a:cubicBezTo>
                    <a:pt x="2479" y="8459"/>
                    <a:pt x="2486" y="8499"/>
                    <a:pt x="2494" y="8553"/>
                  </a:cubicBezTo>
                  <a:cubicBezTo>
                    <a:pt x="2497" y="8567"/>
                    <a:pt x="2501" y="8582"/>
                    <a:pt x="2501" y="8600"/>
                  </a:cubicBezTo>
                  <a:cubicBezTo>
                    <a:pt x="2504" y="8607"/>
                    <a:pt x="2504" y="8615"/>
                    <a:pt x="2504" y="8625"/>
                  </a:cubicBezTo>
                  <a:cubicBezTo>
                    <a:pt x="2508" y="8629"/>
                    <a:pt x="2504" y="8632"/>
                    <a:pt x="2504" y="8632"/>
                  </a:cubicBezTo>
                  <a:lnTo>
                    <a:pt x="2497" y="8643"/>
                  </a:lnTo>
                  <a:cubicBezTo>
                    <a:pt x="2483" y="8662"/>
                    <a:pt x="2464" y="8687"/>
                    <a:pt x="2439" y="8719"/>
                  </a:cubicBezTo>
                  <a:cubicBezTo>
                    <a:pt x="2389" y="8730"/>
                    <a:pt x="2339" y="8737"/>
                    <a:pt x="2296" y="8745"/>
                  </a:cubicBezTo>
                  <a:cubicBezTo>
                    <a:pt x="2205" y="8770"/>
                    <a:pt x="2108" y="8802"/>
                    <a:pt x="2011" y="8834"/>
                  </a:cubicBezTo>
                  <a:cubicBezTo>
                    <a:pt x="2070" y="8819"/>
                    <a:pt x="2113" y="8813"/>
                    <a:pt x="2143" y="8813"/>
                  </a:cubicBezTo>
                  <a:cubicBezTo>
                    <a:pt x="2226" y="8813"/>
                    <a:pt x="2204" y="8866"/>
                    <a:pt x="2148" y="8935"/>
                  </a:cubicBezTo>
                  <a:cubicBezTo>
                    <a:pt x="2108" y="8982"/>
                    <a:pt x="2054" y="9039"/>
                    <a:pt x="1997" y="9094"/>
                  </a:cubicBezTo>
                  <a:cubicBezTo>
                    <a:pt x="1939" y="9147"/>
                    <a:pt x="1881" y="9205"/>
                    <a:pt x="1834" y="9252"/>
                  </a:cubicBezTo>
                  <a:cubicBezTo>
                    <a:pt x="1856" y="9249"/>
                    <a:pt x="1877" y="9245"/>
                    <a:pt x="1899" y="9245"/>
                  </a:cubicBezTo>
                  <a:lnTo>
                    <a:pt x="1794" y="9295"/>
                  </a:lnTo>
                  <a:cubicBezTo>
                    <a:pt x="1806" y="9281"/>
                    <a:pt x="1820" y="9267"/>
                    <a:pt x="1834" y="9252"/>
                  </a:cubicBezTo>
                  <a:lnTo>
                    <a:pt x="1834" y="9252"/>
                  </a:lnTo>
                  <a:cubicBezTo>
                    <a:pt x="1806" y="9256"/>
                    <a:pt x="1773" y="9263"/>
                    <a:pt x="1744" y="9267"/>
                  </a:cubicBezTo>
                  <a:cubicBezTo>
                    <a:pt x="1756" y="9220"/>
                    <a:pt x="1773" y="9166"/>
                    <a:pt x="1781" y="9115"/>
                  </a:cubicBezTo>
                  <a:cubicBezTo>
                    <a:pt x="1784" y="9069"/>
                    <a:pt x="1777" y="9029"/>
                    <a:pt x="1723" y="9014"/>
                  </a:cubicBezTo>
                  <a:cubicBezTo>
                    <a:pt x="1691" y="9043"/>
                    <a:pt x="1621" y="9094"/>
                    <a:pt x="1543" y="9137"/>
                  </a:cubicBezTo>
                  <a:cubicBezTo>
                    <a:pt x="1556" y="9110"/>
                    <a:pt x="1563" y="9086"/>
                    <a:pt x="1534" y="9086"/>
                  </a:cubicBezTo>
                  <a:cubicBezTo>
                    <a:pt x="1532" y="9086"/>
                    <a:pt x="1530" y="9086"/>
                    <a:pt x="1528" y="9086"/>
                  </a:cubicBezTo>
                  <a:cubicBezTo>
                    <a:pt x="1492" y="9090"/>
                    <a:pt x="1449" y="9141"/>
                    <a:pt x="1388" y="9205"/>
                  </a:cubicBezTo>
                  <a:cubicBezTo>
                    <a:pt x="1272" y="9209"/>
                    <a:pt x="1150" y="9216"/>
                    <a:pt x="1021" y="9227"/>
                  </a:cubicBezTo>
                  <a:cubicBezTo>
                    <a:pt x="1034" y="9242"/>
                    <a:pt x="1049" y="9252"/>
                    <a:pt x="1067" y="9267"/>
                  </a:cubicBezTo>
                  <a:cubicBezTo>
                    <a:pt x="735" y="9396"/>
                    <a:pt x="379" y="9537"/>
                    <a:pt x="0" y="9688"/>
                  </a:cubicBezTo>
                  <a:lnTo>
                    <a:pt x="69" y="9724"/>
                  </a:lnTo>
                  <a:cubicBezTo>
                    <a:pt x="645" y="9894"/>
                    <a:pt x="1142" y="10009"/>
                    <a:pt x="1557" y="10102"/>
                  </a:cubicBezTo>
                  <a:cubicBezTo>
                    <a:pt x="1734" y="10142"/>
                    <a:pt x="1921" y="10182"/>
                    <a:pt x="2126" y="10228"/>
                  </a:cubicBezTo>
                  <a:cubicBezTo>
                    <a:pt x="2198" y="10243"/>
                    <a:pt x="2278" y="10265"/>
                    <a:pt x="2364" y="10286"/>
                  </a:cubicBezTo>
                  <a:cubicBezTo>
                    <a:pt x="2407" y="10301"/>
                    <a:pt x="2451" y="10311"/>
                    <a:pt x="2497" y="10326"/>
                  </a:cubicBezTo>
                  <a:cubicBezTo>
                    <a:pt x="2519" y="10333"/>
                    <a:pt x="2544" y="10340"/>
                    <a:pt x="2566" y="10348"/>
                  </a:cubicBezTo>
                  <a:lnTo>
                    <a:pt x="2577" y="10351"/>
                  </a:lnTo>
                  <a:lnTo>
                    <a:pt x="2580" y="10354"/>
                  </a:lnTo>
                  <a:lnTo>
                    <a:pt x="2580" y="10358"/>
                  </a:lnTo>
                  <a:lnTo>
                    <a:pt x="2580" y="10373"/>
                  </a:lnTo>
                  <a:cubicBezTo>
                    <a:pt x="2580" y="10387"/>
                    <a:pt x="2584" y="10398"/>
                    <a:pt x="2584" y="10409"/>
                  </a:cubicBezTo>
                  <a:cubicBezTo>
                    <a:pt x="2569" y="10391"/>
                    <a:pt x="2559" y="10383"/>
                    <a:pt x="2548" y="10376"/>
                  </a:cubicBezTo>
                  <a:cubicBezTo>
                    <a:pt x="2522" y="10376"/>
                    <a:pt x="2501" y="10383"/>
                    <a:pt x="2486" y="10387"/>
                  </a:cubicBezTo>
                  <a:cubicBezTo>
                    <a:pt x="2454" y="10398"/>
                    <a:pt x="2433" y="10412"/>
                    <a:pt x="2418" y="10431"/>
                  </a:cubicBezTo>
                  <a:cubicBezTo>
                    <a:pt x="2400" y="10448"/>
                    <a:pt x="2386" y="10466"/>
                    <a:pt x="2368" y="10484"/>
                  </a:cubicBezTo>
                  <a:cubicBezTo>
                    <a:pt x="2361" y="10491"/>
                    <a:pt x="2356" y="10495"/>
                    <a:pt x="2350" y="10499"/>
                  </a:cubicBezTo>
                  <a:cubicBezTo>
                    <a:pt x="2346" y="10506"/>
                    <a:pt x="2339" y="10509"/>
                    <a:pt x="2331" y="10517"/>
                  </a:cubicBezTo>
                  <a:cubicBezTo>
                    <a:pt x="2318" y="10527"/>
                    <a:pt x="2303" y="10539"/>
                    <a:pt x="2288" y="10546"/>
                  </a:cubicBezTo>
                  <a:cubicBezTo>
                    <a:pt x="2292" y="10539"/>
                    <a:pt x="2292" y="10534"/>
                    <a:pt x="2292" y="10531"/>
                  </a:cubicBezTo>
                  <a:cubicBezTo>
                    <a:pt x="2292" y="10527"/>
                    <a:pt x="2288" y="10524"/>
                    <a:pt x="2288" y="10520"/>
                  </a:cubicBezTo>
                  <a:cubicBezTo>
                    <a:pt x="2285" y="10513"/>
                    <a:pt x="2281" y="10506"/>
                    <a:pt x="2274" y="10499"/>
                  </a:cubicBezTo>
                  <a:cubicBezTo>
                    <a:pt x="2263" y="10484"/>
                    <a:pt x="2245" y="10474"/>
                    <a:pt x="2223" y="10463"/>
                  </a:cubicBezTo>
                  <a:cubicBezTo>
                    <a:pt x="2177" y="10441"/>
                    <a:pt x="2119" y="10431"/>
                    <a:pt x="2062" y="10419"/>
                  </a:cubicBezTo>
                  <a:cubicBezTo>
                    <a:pt x="2047" y="10416"/>
                    <a:pt x="2032" y="10416"/>
                    <a:pt x="2018" y="10412"/>
                  </a:cubicBezTo>
                  <a:lnTo>
                    <a:pt x="2007" y="10409"/>
                  </a:lnTo>
                  <a:lnTo>
                    <a:pt x="1982" y="10401"/>
                  </a:lnTo>
                  <a:cubicBezTo>
                    <a:pt x="1964" y="10398"/>
                    <a:pt x="1946" y="10391"/>
                    <a:pt x="1928" y="10387"/>
                  </a:cubicBezTo>
                  <a:cubicBezTo>
                    <a:pt x="1859" y="10361"/>
                    <a:pt x="1784" y="10340"/>
                    <a:pt x="1708" y="10311"/>
                  </a:cubicBezTo>
                  <a:cubicBezTo>
                    <a:pt x="1553" y="10261"/>
                    <a:pt x="1391" y="10196"/>
                    <a:pt x="1247" y="10128"/>
                  </a:cubicBezTo>
                  <a:lnTo>
                    <a:pt x="1247" y="10128"/>
                  </a:lnTo>
                  <a:cubicBezTo>
                    <a:pt x="1398" y="10200"/>
                    <a:pt x="1442" y="10239"/>
                    <a:pt x="1438" y="10258"/>
                  </a:cubicBezTo>
                  <a:cubicBezTo>
                    <a:pt x="1435" y="10266"/>
                    <a:pt x="1419" y="10270"/>
                    <a:pt x="1396" y="10270"/>
                  </a:cubicBezTo>
                  <a:cubicBezTo>
                    <a:pt x="1373" y="10270"/>
                    <a:pt x="1344" y="10266"/>
                    <a:pt x="1315" y="10261"/>
                  </a:cubicBezTo>
                  <a:lnTo>
                    <a:pt x="1315" y="10261"/>
                  </a:lnTo>
                  <a:cubicBezTo>
                    <a:pt x="1539" y="10333"/>
                    <a:pt x="1748" y="10401"/>
                    <a:pt x="1946" y="10463"/>
                  </a:cubicBezTo>
                  <a:lnTo>
                    <a:pt x="1964" y="10469"/>
                  </a:lnTo>
                  <a:lnTo>
                    <a:pt x="1975" y="10474"/>
                  </a:lnTo>
                  <a:lnTo>
                    <a:pt x="1982" y="10474"/>
                  </a:lnTo>
                  <a:lnTo>
                    <a:pt x="1993" y="10477"/>
                  </a:lnTo>
                  <a:lnTo>
                    <a:pt x="2018" y="10481"/>
                  </a:lnTo>
                  <a:lnTo>
                    <a:pt x="2072" y="10484"/>
                  </a:lnTo>
                  <a:cubicBezTo>
                    <a:pt x="2108" y="10491"/>
                    <a:pt x="2148" y="10495"/>
                    <a:pt x="2191" y="10502"/>
                  </a:cubicBezTo>
                  <a:cubicBezTo>
                    <a:pt x="2145" y="10539"/>
                    <a:pt x="2148" y="10560"/>
                    <a:pt x="2166" y="10582"/>
                  </a:cubicBezTo>
                  <a:cubicBezTo>
                    <a:pt x="2173" y="10585"/>
                    <a:pt x="2177" y="10592"/>
                    <a:pt x="2183" y="10596"/>
                  </a:cubicBezTo>
                  <a:lnTo>
                    <a:pt x="2188" y="10599"/>
                  </a:lnTo>
                  <a:cubicBezTo>
                    <a:pt x="2191" y="10603"/>
                    <a:pt x="2191" y="10603"/>
                    <a:pt x="2191" y="10607"/>
                  </a:cubicBezTo>
                  <a:cubicBezTo>
                    <a:pt x="2191" y="10614"/>
                    <a:pt x="2188" y="10617"/>
                    <a:pt x="2188" y="10625"/>
                  </a:cubicBezTo>
                  <a:cubicBezTo>
                    <a:pt x="2180" y="10650"/>
                    <a:pt x="2173" y="10679"/>
                    <a:pt x="2162" y="10707"/>
                  </a:cubicBezTo>
                  <a:cubicBezTo>
                    <a:pt x="2194" y="10680"/>
                    <a:pt x="2221" y="10667"/>
                    <a:pt x="2241" y="10667"/>
                  </a:cubicBezTo>
                  <a:cubicBezTo>
                    <a:pt x="2253" y="10667"/>
                    <a:pt x="2262" y="10671"/>
                    <a:pt x="2270" y="10679"/>
                  </a:cubicBezTo>
                  <a:cubicBezTo>
                    <a:pt x="2292" y="10697"/>
                    <a:pt x="2303" y="10747"/>
                    <a:pt x="2310" y="10812"/>
                  </a:cubicBezTo>
                  <a:cubicBezTo>
                    <a:pt x="2310" y="10827"/>
                    <a:pt x="2313" y="10845"/>
                    <a:pt x="2313" y="10863"/>
                  </a:cubicBezTo>
                  <a:cubicBezTo>
                    <a:pt x="2313" y="10880"/>
                    <a:pt x="2318" y="10898"/>
                    <a:pt x="2318" y="10920"/>
                  </a:cubicBezTo>
                  <a:cubicBezTo>
                    <a:pt x="2321" y="10974"/>
                    <a:pt x="2321" y="11028"/>
                    <a:pt x="2324" y="11082"/>
                  </a:cubicBezTo>
                  <a:cubicBezTo>
                    <a:pt x="2331" y="11187"/>
                    <a:pt x="2339" y="11287"/>
                    <a:pt x="2356" y="11363"/>
                  </a:cubicBezTo>
                  <a:cubicBezTo>
                    <a:pt x="2350" y="11366"/>
                    <a:pt x="2343" y="11367"/>
                    <a:pt x="2336" y="11367"/>
                  </a:cubicBezTo>
                  <a:cubicBezTo>
                    <a:pt x="2278" y="11367"/>
                    <a:pt x="2221" y="11274"/>
                    <a:pt x="2235" y="10942"/>
                  </a:cubicBezTo>
                  <a:lnTo>
                    <a:pt x="2235" y="10942"/>
                  </a:lnTo>
                  <a:cubicBezTo>
                    <a:pt x="2158" y="11147"/>
                    <a:pt x="2220" y="11280"/>
                    <a:pt x="2285" y="11410"/>
                  </a:cubicBezTo>
                  <a:cubicBezTo>
                    <a:pt x="2350" y="11540"/>
                    <a:pt x="2418" y="11666"/>
                    <a:pt x="2368" y="11868"/>
                  </a:cubicBezTo>
                  <a:cubicBezTo>
                    <a:pt x="2361" y="11778"/>
                    <a:pt x="2368" y="11727"/>
                    <a:pt x="2331" y="11695"/>
                  </a:cubicBezTo>
                  <a:lnTo>
                    <a:pt x="2331" y="11695"/>
                  </a:lnTo>
                  <a:cubicBezTo>
                    <a:pt x="2368" y="11799"/>
                    <a:pt x="2382" y="11979"/>
                    <a:pt x="2378" y="12120"/>
                  </a:cubicBezTo>
                  <a:cubicBezTo>
                    <a:pt x="2378" y="12233"/>
                    <a:pt x="2367" y="12320"/>
                    <a:pt x="2345" y="12320"/>
                  </a:cubicBezTo>
                  <a:cubicBezTo>
                    <a:pt x="2340" y="12320"/>
                    <a:pt x="2334" y="12315"/>
                    <a:pt x="2328" y="12303"/>
                  </a:cubicBezTo>
                  <a:lnTo>
                    <a:pt x="2318" y="12213"/>
                  </a:lnTo>
                  <a:lnTo>
                    <a:pt x="2318" y="12213"/>
                  </a:lnTo>
                  <a:cubicBezTo>
                    <a:pt x="2331" y="12513"/>
                    <a:pt x="2375" y="12970"/>
                    <a:pt x="2461" y="13356"/>
                  </a:cubicBezTo>
                  <a:cubicBezTo>
                    <a:pt x="2501" y="13550"/>
                    <a:pt x="2555" y="13723"/>
                    <a:pt x="2602" y="13853"/>
                  </a:cubicBezTo>
                  <a:cubicBezTo>
                    <a:pt x="2627" y="13918"/>
                    <a:pt x="2652" y="13971"/>
                    <a:pt x="2677" y="14011"/>
                  </a:cubicBezTo>
                  <a:cubicBezTo>
                    <a:pt x="2702" y="14051"/>
                    <a:pt x="2728" y="14076"/>
                    <a:pt x="2750" y="14084"/>
                  </a:cubicBezTo>
                  <a:cubicBezTo>
                    <a:pt x="2748" y="14084"/>
                    <a:pt x="2746" y="14084"/>
                    <a:pt x="2743" y="14084"/>
                  </a:cubicBezTo>
                  <a:cubicBezTo>
                    <a:pt x="2701" y="14084"/>
                    <a:pt x="2531" y="14045"/>
                    <a:pt x="2494" y="14014"/>
                  </a:cubicBezTo>
                  <a:lnTo>
                    <a:pt x="2494" y="14014"/>
                  </a:lnTo>
                  <a:lnTo>
                    <a:pt x="2688" y="14249"/>
                  </a:lnTo>
                  <a:lnTo>
                    <a:pt x="2785" y="14365"/>
                  </a:lnTo>
                  <a:lnTo>
                    <a:pt x="2836" y="14422"/>
                  </a:lnTo>
                  <a:lnTo>
                    <a:pt x="2886" y="14480"/>
                  </a:lnTo>
                  <a:lnTo>
                    <a:pt x="3038" y="14646"/>
                  </a:lnTo>
                  <a:cubicBezTo>
                    <a:pt x="3063" y="14754"/>
                    <a:pt x="3091" y="14862"/>
                    <a:pt x="3124" y="14966"/>
                  </a:cubicBezTo>
                  <a:cubicBezTo>
                    <a:pt x="3084" y="14991"/>
                    <a:pt x="3045" y="15017"/>
                    <a:pt x="3005" y="15035"/>
                  </a:cubicBezTo>
                  <a:cubicBezTo>
                    <a:pt x="2972" y="15048"/>
                    <a:pt x="2938" y="15059"/>
                    <a:pt x="2905" y="15059"/>
                  </a:cubicBezTo>
                  <a:cubicBezTo>
                    <a:pt x="2884" y="15059"/>
                    <a:pt x="2864" y="15055"/>
                    <a:pt x="2843" y="15045"/>
                  </a:cubicBezTo>
                  <a:cubicBezTo>
                    <a:pt x="2815" y="15035"/>
                    <a:pt x="2789" y="15013"/>
                    <a:pt x="2760" y="14980"/>
                  </a:cubicBezTo>
                  <a:cubicBezTo>
                    <a:pt x="2732" y="14948"/>
                    <a:pt x="2707" y="14905"/>
                    <a:pt x="2681" y="14847"/>
                  </a:cubicBezTo>
                  <a:lnTo>
                    <a:pt x="2681" y="14847"/>
                  </a:lnTo>
                  <a:cubicBezTo>
                    <a:pt x="2688" y="14919"/>
                    <a:pt x="2699" y="14998"/>
                    <a:pt x="2724" y="15100"/>
                  </a:cubicBezTo>
                  <a:cubicBezTo>
                    <a:pt x="2739" y="15146"/>
                    <a:pt x="2757" y="15200"/>
                    <a:pt x="2778" y="15258"/>
                  </a:cubicBezTo>
                  <a:cubicBezTo>
                    <a:pt x="2789" y="15286"/>
                    <a:pt x="2800" y="15319"/>
                    <a:pt x="2815" y="15351"/>
                  </a:cubicBezTo>
                  <a:cubicBezTo>
                    <a:pt x="2829" y="15381"/>
                    <a:pt x="2843" y="15413"/>
                    <a:pt x="2861" y="15449"/>
                  </a:cubicBezTo>
                  <a:cubicBezTo>
                    <a:pt x="2853" y="15371"/>
                    <a:pt x="2935" y="15237"/>
                    <a:pt x="2996" y="15237"/>
                  </a:cubicBezTo>
                  <a:cubicBezTo>
                    <a:pt x="3014" y="15237"/>
                    <a:pt x="3030" y="15248"/>
                    <a:pt x="3041" y="15276"/>
                  </a:cubicBezTo>
                  <a:cubicBezTo>
                    <a:pt x="3020" y="15474"/>
                    <a:pt x="3020" y="15542"/>
                    <a:pt x="3027" y="15618"/>
                  </a:cubicBezTo>
                  <a:cubicBezTo>
                    <a:pt x="3031" y="15657"/>
                    <a:pt x="3031" y="15697"/>
                    <a:pt x="3038" y="15758"/>
                  </a:cubicBezTo>
                  <a:cubicBezTo>
                    <a:pt x="3045" y="15816"/>
                    <a:pt x="3052" y="15892"/>
                    <a:pt x="3059" y="16003"/>
                  </a:cubicBezTo>
                  <a:cubicBezTo>
                    <a:pt x="3059" y="15961"/>
                    <a:pt x="3087" y="15941"/>
                    <a:pt x="3127" y="15941"/>
                  </a:cubicBezTo>
                  <a:cubicBezTo>
                    <a:pt x="3145" y="15941"/>
                    <a:pt x="3165" y="15945"/>
                    <a:pt x="3186" y="15953"/>
                  </a:cubicBezTo>
                  <a:cubicBezTo>
                    <a:pt x="3257" y="15981"/>
                    <a:pt x="3340" y="16054"/>
                    <a:pt x="3384" y="16162"/>
                  </a:cubicBezTo>
                  <a:cubicBezTo>
                    <a:pt x="3380" y="16160"/>
                    <a:pt x="3375" y="16160"/>
                    <a:pt x="3370" y="16160"/>
                  </a:cubicBezTo>
                  <a:cubicBezTo>
                    <a:pt x="3326" y="16160"/>
                    <a:pt x="3241" y="16214"/>
                    <a:pt x="3179" y="16214"/>
                  </a:cubicBezTo>
                  <a:cubicBezTo>
                    <a:pt x="3163" y="16214"/>
                    <a:pt x="3148" y="16210"/>
                    <a:pt x="3136" y="16199"/>
                  </a:cubicBezTo>
                  <a:lnTo>
                    <a:pt x="3136" y="16199"/>
                  </a:lnTo>
                  <a:lnTo>
                    <a:pt x="3340" y="16418"/>
                  </a:lnTo>
                  <a:lnTo>
                    <a:pt x="3394" y="16475"/>
                  </a:lnTo>
                  <a:lnTo>
                    <a:pt x="3448" y="16530"/>
                  </a:lnTo>
                  <a:lnTo>
                    <a:pt x="3538" y="16616"/>
                  </a:lnTo>
                  <a:cubicBezTo>
                    <a:pt x="3524" y="16605"/>
                    <a:pt x="3510" y="16599"/>
                    <a:pt x="3496" y="16599"/>
                  </a:cubicBezTo>
                  <a:cubicBezTo>
                    <a:pt x="3429" y="16599"/>
                    <a:pt x="3376" y="16726"/>
                    <a:pt x="3372" y="16839"/>
                  </a:cubicBezTo>
                  <a:cubicBezTo>
                    <a:pt x="3374" y="16833"/>
                    <a:pt x="3375" y="16831"/>
                    <a:pt x="3378" y="16831"/>
                  </a:cubicBezTo>
                  <a:cubicBezTo>
                    <a:pt x="3385" y="16831"/>
                    <a:pt x="3396" y="16851"/>
                    <a:pt x="3412" y="16882"/>
                  </a:cubicBezTo>
                  <a:cubicBezTo>
                    <a:pt x="3434" y="16922"/>
                    <a:pt x="3463" y="16987"/>
                    <a:pt x="3495" y="17055"/>
                  </a:cubicBezTo>
                  <a:cubicBezTo>
                    <a:pt x="3528" y="17124"/>
                    <a:pt x="3563" y="17203"/>
                    <a:pt x="3596" y="17268"/>
                  </a:cubicBezTo>
                  <a:cubicBezTo>
                    <a:pt x="3628" y="17333"/>
                    <a:pt x="3661" y="17391"/>
                    <a:pt x="3686" y="17423"/>
                  </a:cubicBezTo>
                  <a:cubicBezTo>
                    <a:pt x="3661" y="17340"/>
                    <a:pt x="3636" y="17261"/>
                    <a:pt x="3614" y="17178"/>
                  </a:cubicBezTo>
                  <a:lnTo>
                    <a:pt x="3614" y="17178"/>
                  </a:lnTo>
                  <a:cubicBezTo>
                    <a:pt x="3751" y="17481"/>
                    <a:pt x="3902" y="17585"/>
                    <a:pt x="4054" y="17679"/>
                  </a:cubicBezTo>
                  <a:cubicBezTo>
                    <a:pt x="4205" y="17776"/>
                    <a:pt x="4356" y="17866"/>
                    <a:pt x="4526" y="18133"/>
                  </a:cubicBezTo>
                  <a:cubicBezTo>
                    <a:pt x="4510" y="18125"/>
                    <a:pt x="4486" y="18121"/>
                    <a:pt x="4460" y="18121"/>
                  </a:cubicBezTo>
                  <a:cubicBezTo>
                    <a:pt x="4421" y="18121"/>
                    <a:pt x="4378" y="18131"/>
                    <a:pt x="4345" y="18154"/>
                  </a:cubicBezTo>
                  <a:cubicBezTo>
                    <a:pt x="4288" y="18194"/>
                    <a:pt x="4263" y="18277"/>
                    <a:pt x="4345" y="18421"/>
                  </a:cubicBezTo>
                  <a:cubicBezTo>
                    <a:pt x="4393" y="18435"/>
                    <a:pt x="4464" y="18460"/>
                    <a:pt x="4558" y="18489"/>
                  </a:cubicBezTo>
                  <a:cubicBezTo>
                    <a:pt x="4652" y="18518"/>
                    <a:pt x="4764" y="18554"/>
                    <a:pt x="4882" y="18601"/>
                  </a:cubicBezTo>
                  <a:cubicBezTo>
                    <a:pt x="4897" y="18608"/>
                    <a:pt x="4915" y="18612"/>
                    <a:pt x="4929" y="18619"/>
                  </a:cubicBezTo>
                  <a:cubicBezTo>
                    <a:pt x="5008" y="18720"/>
                    <a:pt x="5084" y="18817"/>
                    <a:pt x="5163" y="18911"/>
                  </a:cubicBezTo>
                  <a:cubicBezTo>
                    <a:pt x="5236" y="18997"/>
                    <a:pt x="5311" y="19084"/>
                    <a:pt x="5387" y="19170"/>
                  </a:cubicBezTo>
                  <a:cubicBezTo>
                    <a:pt x="5344" y="19152"/>
                    <a:pt x="5304" y="19134"/>
                    <a:pt x="5261" y="19116"/>
                  </a:cubicBezTo>
                  <a:cubicBezTo>
                    <a:pt x="5192" y="19087"/>
                    <a:pt x="5123" y="19055"/>
                    <a:pt x="5055" y="19019"/>
                  </a:cubicBezTo>
                  <a:cubicBezTo>
                    <a:pt x="4987" y="18986"/>
                    <a:pt x="4918" y="18951"/>
                    <a:pt x="4853" y="18914"/>
                  </a:cubicBezTo>
                  <a:cubicBezTo>
                    <a:pt x="4792" y="18878"/>
                    <a:pt x="4727" y="18846"/>
                    <a:pt x="4674" y="18810"/>
                  </a:cubicBezTo>
                  <a:cubicBezTo>
                    <a:pt x="4616" y="18774"/>
                    <a:pt x="4566" y="18741"/>
                    <a:pt x="4518" y="18709"/>
                  </a:cubicBezTo>
                  <a:lnTo>
                    <a:pt x="4518" y="18709"/>
                  </a:lnTo>
                  <a:cubicBezTo>
                    <a:pt x="4572" y="18824"/>
                    <a:pt x="4566" y="18849"/>
                    <a:pt x="4576" y="18882"/>
                  </a:cubicBezTo>
                  <a:cubicBezTo>
                    <a:pt x="4587" y="18918"/>
                    <a:pt x="4612" y="18957"/>
                    <a:pt x="4731" y="19102"/>
                  </a:cubicBezTo>
                  <a:cubicBezTo>
                    <a:pt x="4739" y="19132"/>
                    <a:pt x="4733" y="19145"/>
                    <a:pt x="4720" y="19145"/>
                  </a:cubicBezTo>
                  <a:cubicBezTo>
                    <a:pt x="4702" y="19145"/>
                    <a:pt x="4672" y="19125"/>
                    <a:pt x="4637" y="19094"/>
                  </a:cubicBezTo>
                  <a:cubicBezTo>
                    <a:pt x="4572" y="19041"/>
                    <a:pt x="4493" y="18957"/>
                    <a:pt x="4461" y="18914"/>
                  </a:cubicBezTo>
                  <a:lnTo>
                    <a:pt x="4461" y="18914"/>
                  </a:lnTo>
                  <a:cubicBezTo>
                    <a:pt x="4501" y="18976"/>
                    <a:pt x="4547" y="19034"/>
                    <a:pt x="4587" y="19091"/>
                  </a:cubicBezTo>
                  <a:lnTo>
                    <a:pt x="4717" y="19271"/>
                  </a:lnTo>
                  <a:cubicBezTo>
                    <a:pt x="4807" y="19386"/>
                    <a:pt x="4897" y="19501"/>
                    <a:pt x="4990" y="19617"/>
                  </a:cubicBezTo>
                  <a:cubicBezTo>
                    <a:pt x="4998" y="19603"/>
                    <a:pt x="5010" y="19597"/>
                    <a:pt x="5025" y="19597"/>
                  </a:cubicBezTo>
                  <a:cubicBezTo>
                    <a:pt x="5047" y="19597"/>
                    <a:pt x="5076" y="19609"/>
                    <a:pt x="5109" y="19628"/>
                  </a:cubicBezTo>
                  <a:cubicBezTo>
                    <a:pt x="5163" y="19656"/>
                    <a:pt x="5236" y="19707"/>
                    <a:pt x="5300" y="19757"/>
                  </a:cubicBezTo>
                  <a:cubicBezTo>
                    <a:pt x="5414" y="19839"/>
                    <a:pt x="5526" y="19919"/>
                    <a:pt x="5579" y="19919"/>
                  </a:cubicBezTo>
                  <a:cubicBezTo>
                    <a:pt x="5592" y="19919"/>
                    <a:pt x="5601" y="19915"/>
                    <a:pt x="5607" y="19905"/>
                  </a:cubicBezTo>
                  <a:cubicBezTo>
                    <a:pt x="5351" y="19718"/>
                    <a:pt x="5102" y="19520"/>
                    <a:pt x="4864" y="19307"/>
                  </a:cubicBezTo>
                  <a:cubicBezTo>
                    <a:pt x="4876" y="19290"/>
                    <a:pt x="4898" y="19282"/>
                    <a:pt x="4928" y="19282"/>
                  </a:cubicBezTo>
                  <a:cubicBezTo>
                    <a:pt x="5001" y="19282"/>
                    <a:pt x="5121" y="19327"/>
                    <a:pt x="5261" y="19401"/>
                  </a:cubicBezTo>
                  <a:cubicBezTo>
                    <a:pt x="5462" y="19513"/>
                    <a:pt x="5700" y="19682"/>
                    <a:pt x="5909" y="19894"/>
                  </a:cubicBezTo>
                  <a:cubicBezTo>
                    <a:pt x="5945" y="19967"/>
                    <a:pt x="5884" y="19992"/>
                    <a:pt x="5811" y="20002"/>
                  </a:cubicBezTo>
                  <a:cubicBezTo>
                    <a:pt x="5736" y="20013"/>
                    <a:pt x="5650" y="20010"/>
                    <a:pt x="5639" y="20028"/>
                  </a:cubicBezTo>
                  <a:cubicBezTo>
                    <a:pt x="5664" y="20035"/>
                    <a:pt x="5703" y="20056"/>
                    <a:pt x="5754" y="20093"/>
                  </a:cubicBezTo>
                  <a:cubicBezTo>
                    <a:pt x="5805" y="20125"/>
                    <a:pt x="5862" y="20168"/>
                    <a:pt x="5920" y="20211"/>
                  </a:cubicBezTo>
                  <a:cubicBezTo>
                    <a:pt x="6031" y="20298"/>
                    <a:pt x="6139" y="20384"/>
                    <a:pt x="6147" y="20417"/>
                  </a:cubicBezTo>
                  <a:lnTo>
                    <a:pt x="5906" y="20298"/>
                  </a:lnTo>
                  <a:lnTo>
                    <a:pt x="5906" y="20298"/>
                  </a:lnTo>
                  <a:cubicBezTo>
                    <a:pt x="5963" y="20366"/>
                    <a:pt x="6024" y="20413"/>
                    <a:pt x="6089" y="20452"/>
                  </a:cubicBezTo>
                  <a:cubicBezTo>
                    <a:pt x="6154" y="20492"/>
                    <a:pt x="6222" y="20521"/>
                    <a:pt x="6287" y="20557"/>
                  </a:cubicBezTo>
                  <a:cubicBezTo>
                    <a:pt x="6424" y="20622"/>
                    <a:pt x="6561" y="20698"/>
                    <a:pt x="6684" y="20871"/>
                  </a:cubicBezTo>
                  <a:cubicBezTo>
                    <a:pt x="6737" y="20918"/>
                    <a:pt x="6799" y="21014"/>
                    <a:pt x="6852" y="21094"/>
                  </a:cubicBezTo>
                  <a:cubicBezTo>
                    <a:pt x="6901" y="21161"/>
                    <a:pt x="6945" y="21215"/>
                    <a:pt x="6977" y="21215"/>
                  </a:cubicBezTo>
                  <a:cubicBezTo>
                    <a:pt x="6983" y="21215"/>
                    <a:pt x="6988" y="21213"/>
                    <a:pt x="6993" y="21209"/>
                  </a:cubicBezTo>
                  <a:cubicBezTo>
                    <a:pt x="6943" y="21079"/>
                    <a:pt x="6975" y="20914"/>
                    <a:pt x="7047" y="20777"/>
                  </a:cubicBezTo>
                  <a:cubicBezTo>
                    <a:pt x="7062" y="20752"/>
                    <a:pt x="7076" y="20727"/>
                    <a:pt x="7095" y="20701"/>
                  </a:cubicBezTo>
                  <a:cubicBezTo>
                    <a:pt x="7220" y="20791"/>
                    <a:pt x="7350" y="20881"/>
                    <a:pt x="7479" y="20964"/>
                  </a:cubicBezTo>
                  <a:lnTo>
                    <a:pt x="7433" y="20996"/>
                  </a:lnTo>
                  <a:cubicBezTo>
                    <a:pt x="7458" y="21014"/>
                    <a:pt x="7484" y="21029"/>
                    <a:pt x="7509" y="21044"/>
                  </a:cubicBezTo>
                  <a:lnTo>
                    <a:pt x="7534" y="21001"/>
                  </a:lnTo>
                  <a:cubicBezTo>
                    <a:pt x="7667" y="21087"/>
                    <a:pt x="7804" y="21169"/>
                    <a:pt x="7938" y="21249"/>
                  </a:cubicBezTo>
                  <a:cubicBezTo>
                    <a:pt x="7933" y="21299"/>
                    <a:pt x="7851" y="21314"/>
                    <a:pt x="7765" y="21325"/>
                  </a:cubicBezTo>
                  <a:cubicBezTo>
                    <a:pt x="7652" y="21339"/>
                    <a:pt x="7537" y="21346"/>
                    <a:pt x="7595" y="21440"/>
                  </a:cubicBezTo>
                  <a:cubicBezTo>
                    <a:pt x="7603" y="21432"/>
                    <a:pt x="7621" y="21429"/>
                    <a:pt x="7643" y="21429"/>
                  </a:cubicBezTo>
                  <a:cubicBezTo>
                    <a:pt x="7694" y="21429"/>
                    <a:pt x="7769" y="21444"/>
                    <a:pt x="7804" y="21455"/>
                  </a:cubicBezTo>
                  <a:cubicBezTo>
                    <a:pt x="7916" y="21551"/>
                    <a:pt x="7695" y="21523"/>
                    <a:pt x="7981" y="21663"/>
                  </a:cubicBezTo>
                  <a:cubicBezTo>
                    <a:pt x="7993" y="21654"/>
                    <a:pt x="8008" y="21650"/>
                    <a:pt x="8026" y="21650"/>
                  </a:cubicBezTo>
                  <a:cubicBezTo>
                    <a:pt x="8127" y="21650"/>
                    <a:pt x="8302" y="21776"/>
                    <a:pt x="8315" y="21776"/>
                  </a:cubicBezTo>
                  <a:cubicBezTo>
                    <a:pt x="8322" y="21776"/>
                    <a:pt x="8284" y="21741"/>
                    <a:pt x="8168" y="21634"/>
                  </a:cubicBezTo>
                  <a:lnTo>
                    <a:pt x="8168" y="21634"/>
                  </a:lnTo>
                  <a:cubicBezTo>
                    <a:pt x="8244" y="21663"/>
                    <a:pt x="8297" y="21688"/>
                    <a:pt x="8340" y="21714"/>
                  </a:cubicBezTo>
                  <a:cubicBezTo>
                    <a:pt x="8362" y="21724"/>
                    <a:pt x="8384" y="21739"/>
                    <a:pt x="8402" y="21749"/>
                  </a:cubicBezTo>
                  <a:cubicBezTo>
                    <a:pt x="8420" y="21761"/>
                    <a:pt x="8442" y="21774"/>
                    <a:pt x="8460" y="21786"/>
                  </a:cubicBezTo>
                  <a:cubicBezTo>
                    <a:pt x="8495" y="21811"/>
                    <a:pt x="8535" y="21836"/>
                    <a:pt x="8586" y="21865"/>
                  </a:cubicBezTo>
                  <a:cubicBezTo>
                    <a:pt x="8611" y="21883"/>
                    <a:pt x="8636" y="21897"/>
                    <a:pt x="8668" y="21915"/>
                  </a:cubicBezTo>
                  <a:cubicBezTo>
                    <a:pt x="8701" y="21930"/>
                    <a:pt x="8737" y="21947"/>
                    <a:pt x="8781" y="21966"/>
                  </a:cubicBezTo>
                  <a:cubicBezTo>
                    <a:pt x="8744" y="21901"/>
                    <a:pt x="8852" y="21869"/>
                    <a:pt x="9000" y="21861"/>
                  </a:cubicBezTo>
                  <a:cubicBezTo>
                    <a:pt x="9024" y="21859"/>
                    <a:pt x="9049" y="21858"/>
                    <a:pt x="9075" y="21858"/>
                  </a:cubicBezTo>
                  <a:cubicBezTo>
                    <a:pt x="9101" y="21858"/>
                    <a:pt x="9128" y="21859"/>
                    <a:pt x="9155" y="21861"/>
                  </a:cubicBezTo>
                  <a:cubicBezTo>
                    <a:pt x="9273" y="21915"/>
                    <a:pt x="9396" y="21962"/>
                    <a:pt x="9519" y="22012"/>
                  </a:cubicBezTo>
                  <a:cubicBezTo>
                    <a:pt x="9522" y="22020"/>
                    <a:pt x="9526" y="22023"/>
                    <a:pt x="9529" y="22030"/>
                  </a:cubicBezTo>
                  <a:cubicBezTo>
                    <a:pt x="9602" y="22060"/>
                    <a:pt x="9670" y="22088"/>
                    <a:pt x="9735" y="22113"/>
                  </a:cubicBezTo>
                  <a:cubicBezTo>
                    <a:pt x="9767" y="22128"/>
                    <a:pt x="9800" y="22142"/>
                    <a:pt x="9829" y="22157"/>
                  </a:cubicBezTo>
                  <a:cubicBezTo>
                    <a:pt x="9861" y="22168"/>
                    <a:pt x="9890" y="22182"/>
                    <a:pt x="9918" y="22193"/>
                  </a:cubicBezTo>
                  <a:cubicBezTo>
                    <a:pt x="9980" y="22218"/>
                    <a:pt x="10038" y="22243"/>
                    <a:pt x="10091" y="22265"/>
                  </a:cubicBezTo>
                  <a:cubicBezTo>
                    <a:pt x="10149" y="22290"/>
                    <a:pt x="10203" y="22311"/>
                    <a:pt x="10257" y="22333"/>
                  </a:cubicBezTo>
                  <a:cubicBezTo>
                    <a:pt x="10365" y="22380"/>
                    <a:pt x="10477" y="22416"/>
                    <a:pt x="10592" y="22459"/>
                  </a:cubicBezTo>
                  <a:cubicBezTo>
                    <a:pt x="10650" y="22481"/>
                    <a:pt x="10711" y="22499"/>
                    <a:pt x="10776" y="22517"/>
                  </a:cubicBezTo>
                  <a:cubicBezTo>
                    <a:pt x="10808" y="22528"/>
                    <a:pt x="10841" y="22539"/>
                    <a:pt x="10873" y="22546"/>
                  </a:cubicBezTo>
                  <a:cubicBezTo>
                    <a:pt x="10906" y="22557"/>
                    <a:pt x="10942" y="22564"/>
                    <a:pt x="10978" y="22574"/>
                  </a:cubicBezTo>
                  <a:cubicBezTo>
                    <a:pt x="10999" y="22596"/>
                    <a:pt x="11075" y="22636"/>
                    <a:pt x="11132" y="22672"/>
                  </a:cubicBezTo>
                  <a:cubicBezTo>
                    <a:pt x="11187" y="22704"/>
                    <a:pt x="11223" y="22737"/>
                    <a:pt x="11154" y="22751"/>
                  </a:cubicBezTo>
                  <a:cubicBezTo>
                    <a:pt x="11210" y="22749"/>
                    <a:pt x="11264" y="22738"/>
                    <a:pt x="11339" y="22738"/>
                  </a:cubicBezTo>
                  <a:cubicBezTo>
                    <a:pt x="11386" y="22738"/>
                    <a:pt x="11440" y="22742"/>
                    <a:pt x="11508" y="22755"/>
                  </a:cubicBezTo>
                  <a:cubicBezTo>
                    <a:pt x="11608" y="22813"/>
                    <a:pt x="11607" y="22829"/>
                    <a:pt x="11566" y="22829"/>
                  </a:cubicBezTo>
                  <a:cubicBezTo>
                    <a:pt x="11541" y="22829"/>
                    <a:pt x="11499" y="22823"/>
                    <a:pt x="11457" y="22816"/>
                  </a:cubicBezTo>
                  <a:cubicBezTo>
                    <a:pt x="11415" y="22811"/>
                    <a:pt x="11371" y="22805"/>
                    <a:pt x="11340" y="22805"/>
                  </a:cubicBezTo>
                  <a:cubicBezTo>
                    <a:pt x="11287" y="22805"/>
                    <a:pt x="11268" y="22821"/>
                    <a:pt x="11342" y="22885"/>
                  </a:cubicBezTo>
                  <a:cubicBezTo>
                    <a:pt x="11355" y="22858"/>
                    <a:pt x="11426" y="22849"/>
                    <a:pt x="11521" y="22849"/>
                  </a:cubicBezTo>
                  <a:cubicBezTo>
                    <a:pt x="11555" y="22849"/>
                    <a:pt x="11591" y="22850"/>
                    <a:pt x="11630" y="22852"/>
                  </a:cubicBezTo>
                  <a:cubicBezTo>
                    <a:pt x="11706" y="22852"/>
                    <a:pt x="11789" y="22860"/>
                    <a:pt x="11867" y="22860"/>
                  </a:cubicBezTo>
                  <a:cubicBezTo>
                    <a:pt x="11947" y="22863"/>
                    <a:pt x="12023" y="22863"/>
                    <a:pt x="12088" y="22863"/>
                  </a:cubicBezTo>
                  <a:cubicBezTo>
                    <a:pt x="12058" y="22795"/>
                    <a:pt x="11915" y="22769"/>
                    <a:pt x="11742" y="22751"/>
                  </a:cubicBezTo>
                  <a:cubicBezTo>
                    <a:pt x="11702" y="22747"/>
                    <a:pt x="11655" y="22744"/>
                    <a:pt x="11612" y="22740"/>
                  </a:cubicBezTo>
                  <a:cubicBezTo>
                    <a:pt x="11569" y="22740"/>
                    <a:pt x="11521" y="22737"/>
                    <a:pt x="11478" y="22733"/>
                  </a:cubicBezTo>
                  <a:cubicBezTo>
                    <a:pt x="11392" y="22730"/>
                    <a:pt x="11310" y="22730"/>
                    <a:pt x="11245" y="22726"/>
                  </a:cubicBezTo>
                  <a:cubicBezTo>
                    <a:pt x="11255" y="22668"/>
                    <a:pt x="11320" y="22625"/>
                    <a:pt x="11425" y="22589"/>
                  </a:cubicBezTo>
                  <a:cubicBezTo>
                    <a:pt x="11835" y="22679"/>
                    <a:pt x="12228" y="22744"/>
                    <a:pt x="12599" y="22783"/>
                  </a:cubicBezTo>
                  <a:cubicBezTo>
                    <a:pt x="12728" y="22798"/>
                    <a:pt x="12858" y="22812"/>
                    <a:pt x="12981" y="22820"/>
                  </a:cubicBezTo>
                  <a:cubicBezTo>
                    <a:pt x="13078" y="22827"/>
                    <a:pt x="13172" y="22834"/>
                    <a:pt x="13265" y="22838"/>
                  </a:cubicBezTo>
                  <a:cubicBezTo>
                    <a:pt x="13327" y="22848"/>
                    <a:pt x="13402" y="22855"/>
                    <a:pt x="13488" y="22863"/>
                  </a:cubicBezTo>
                  <a:cubicBezTo>
                    <a:pt x="13571" y="22870"/>
                    <a:pt x="13666" y="22873"/>
                    <a:pt x="13766" y="22873"/>
                  </a:cubicBezTo>
                  <a:cubicBezTo>
                    <a:pt x="13867" y="22873"/>
                    <a:pt x="13972" y="22873"/>
                    <a:pt x="14083" y="22866"/>
                  </a:cubicBezTo>
                  <a:cubicBezTo>
                    <a:pt x="14137" y="22863"/>
                    <a:pt x="14195" y="22863"/>
                    <a:pt x="14249" y="22860"/>
                  </a:cubicBezTo>
                  <a:cubicBezTo>
                    <a:pt x="14306" y="22855"/>
                    <a:pt x="14364" y="22852"/>
                    <a:pt x="14418" y="22848"/>
                  </a:cubicBezTo>
                  <a:cubicBezTo>
                    <a:pt x="14534" y="22841"/>
                    <a:pt x="14649" y="22830"/>
                    <a:pt x="14757" y="22820"/>
                  </a:cubicBezTo>
                  <a:cubicBezTo>
                    <a:pt x="14815" y="22816"/>
                    <a:pt x="14868" y="22812"/>
                    <a:pt x="14923" y="22805"/>
                  </a:cubicBezTo>
                  <a:cubicBezTo>
                    <a:pt x="14977" y="22802"/>
                    <a:pt x="15031" y="22795"/>
                    <a:pt x="15081" y="22790"/>
                  </a:cubicBezTo>
                  <a:cubicBezTo>
                    <a:pt x="15186" y="22783"/>
                    <a:pt x="15279" y="22773"/>
                    <a:pt x="15369" y="22769"/>
                  </a:cubicBezTo>
                  <a:cubicBezTo>
                    <a:pt x="15452" y="22730"/>
                    <a:pt x="15575" y="22679"/>
                    <a:pt x="15603" y="22643"/>
                  </a:cubicBezTo>
                  <a:cubicBezTo>
                    <a:pt x="16353" y="22488"/>
                    <a:pt x="17120" y="22247"/>
                    <a:pt x="17866" y="21912"/>
                  </a:cubicBezTo>
                  <a:cubicBezTo>
                    <a:pt x="17866" y="21926"/>
                    <a:pt x="17873" y="21940"/>
                    <a:pt x="17888" y="21952"/>
                  </a:cubicBezTo>
                  <a:cubicBezTo>
                    <a:pt x="17974" y="21894"/>
                    <a:pt x="18061" y="21839"/>
                    <a:pt x="18144" y="21782"/>
                  </a:cubicBezTo>
                  <a:cubicBezTo>
                    <a:pt x="18157" y="21774"/>
                    <a:pt x="18169" y="21771"/>
                    <a:pt x="18179" y="21764"/>
                  </a:cubicBezTo>
                  <a:lnTo>
                    <a:pt x="18179" y="21764"/>
                  </a:lnTo>
                  <a:cubicBezTo>
                    <a:pt x="18179" y="21786"/>
                    <a:pt x="18125" y="21843"/>
                    <a:pt x="18168" y="21843"/>
                  </a:cubicBezTo>
                  <a:cubicBezTo>
                    <a:pt x="18174" y="21843"/>
                    <a:pt x="18183" y="21842"/>
                    <a:pt x="18194" y="21839"/>
                  </a:cubicBezTo>
                  <a:cubicBezTo>
                    <a:pt x="18187" y="21811"/>
                    <a:pt x="18215" y="21768"/>
                    <a:pt x="18266" y="21721"/>
                  </a:cubicBezTo>
                  <a:cubicBezTo>
                    <a:pt x="18309" y="21703"/>
                    <a:pt x="18349" y="21681"/>
                    <a:pt x="18388" y="21659"/>
                  </a:cubicBezTo>
                  <a:cubicBezTo>
                    <a:pt x="18392" y="21659"/>
                    <a:pt x="18395" y="21656"/>
                    <a:pt x="18403" y="21653"/>
                  </a:cubicBezTo>
                  <a:lnTo>
                    <a:pt x="18413" y="21659"/>
                  </a:lnTo>
                  <a:lnTo>
                    <a:pt x="18410" y="21649"/>
                  </a:lnTo>
                  <a:cubicBezTo>
                    <a:pt x="18435" y="21634"/>
                    <a:pt x="18460" y="21623"/>
                    <a:pt x="18486" y="21609"/>
                  </a:cubicBezTo>
                  <a:lnTo>
                    <a:pt x="18572" y="21659"/>
                  </a:lnTo>
                  <a:lnTo>
                    <a:pt x="18598" y="21588"/>
                  </a:lnTo>
                  <a:lnTo>
                    <a:pt x="18565" y="21570"/>
                  </a:lnTo>
                  <a:cubicBezTo>
                    <a:pt x="18568" y="21566"/>
                    <a:pt x="18572" y="21563"/>
                    <a:pt x="18579" y="21563"/>
                  </a:cubicBezTo>
                  <a:lnTo>
                    <a:pt x="18604" y="21576"/>
                  </a:lnTo>
                  <a:lnTo>
                    <a:pt x="18616" y="21541"/>
                  </a:lnTo>
                  <a:cubicBezTo>
                    <a:pt x="18626" y="21533"/>
                    <a:pt x="18637" y="21530"/>
                    <a:pt x="18648" y="21523"/>
                  </a:cubicBezTo>
                  <a:lnTo>
                    <a:pt x="18724" y="21570"/>
                  </a:lnTo>
                  <a:lnTo>
                    <a:pt x="18731" y="21598"/>
                  </a:lnTo>
                  <a:lnTo>
                    <a:pt x="18734" y="21576"/>
                  </a:lnTo>
                  <a:lnTo>
                    <a:pt x="18875" y="21659"/>
                  </a:lnTo>
                  <a:lnTo>
                    <a:pt x="18871" y="21653"/>
                  </a:lnTo>
                  <a:lnTo>
                    <a:pt x="18734" y="21570"/>
                  </a:lnTo>
                  <a:lnTo>
                    <a:pt x="18756" y="21465"/>
                  </a:lnTo>
                  <a:lnTo>
                    <a:pt x="18756" y="21465"/>
                  </a:lnTo>
                  <a:cubicBezTo>
                    <a:pt x="18752" y="21468"/>
                    <a:pt x="18749" y="21472"/>
                    <a:pt x="18745" y="21476"/>
                  </a:cubicBezTo>
                  <a:cubicBezTo>
                    <a:pt x="18738" y="21480"/>
                    <a:pt x="18731" y="21480"/>
                    <a:pt x="18719" y="21483"/>
                  </a:cubicBezTo>
                  <a:cubicBezTo>
                    <a:pt x="18734" y="21476"/>
                    <a:pt x="18745" y="21468"/>
                    <a:pt x="18756" y="21461"/>
                  </a:cubicBezTo>
                  <a:lnTo>
                    <a:pt x="18756" y="21465"/>
                  </a:lnTo>
                  <a:cubicBezTo>
                    <a:pt x="18759" y="21461"/>
                    <a:pt x="18759" y="21461"/>
                    <a:pt x="18763" y="21458"/>
                  </a:cubicBezTo>
                  <a:cubicBezTo>
                    <a:pt x="18770" y="21455"/>
                    <a:pt x="18777" y="21450"/>
                    <a:pt x="18789" y="21447"/>
                  </a:cubicBezTo>
                  <a:lnTo>
                    <a:pt x="18864" y="21616"/>
                  </a:lnTo>
                  <a:lnTo>
                    <a:pt x="18832" y="21418"/>
                  </a:lnTo>
                  <a:cubicBezTo>
                    <a:pt x="18929" y="21364"/>
                    <a:pt x="19022" y="21307"/>
                    <a:pt x="19120" y="21249"/>
                  </a:cubicBezTo>
                  <a:cubicBezTo>
                    <a:pt x="19130" y="21245"/>
                    <a:pt x="19148" y="21238"/>
                    <a:pt x="19170" y="21227"/>
                  </a:cubicBezTo>
                  <a:cubicBezTo>
                    <a:pt x="19188" y="21206"/>
                    <a:pt x="19210" y="21191"/>
                    <a:pt x="19231" y="21177"/>
                  </a:cubicBezTo>
                  <a:cubicBezTo>
                    <a:pt x="20795" y="20190"/>
                    <a:pt x="22171" y="18745"/>
                    <a:pt x="22986" y="16803"/>
                  </a:cubicBezTo>
                  <a:lnTo>
                    <a:pt x="22986" y="16803"/>
                  </a:lnTo>
                  <a:lnTo>
                    <a:pt x="18388" y="17607"/>
                  </a:lnTo>
                  <a:lnTo>
                    <a:pt x="18388" y="16868"/>
                  </a:lnTo>
                  <a:cubicBezTo>
                    <a:pt x="18462" y="16744"/>
                    <a:pt x="18539" y="16614"/>
                    <a:pt x="18619" y="16614"/>
                  </a:cubicBezTo>
                  <a:cubicBezTo>
                    <a:pt x="18625" y="16614"/>
                    <a:pt x="18631" y="16615"/>
                    <a:pt x="18637" y="16616"/>
                  </a:cubicBezTo>
                  <a:cubicBezTo>
                    <a:pt x="18594" y="16530"/>
                    <a:pt x="18590" y="16425"/>
                    <a:pt x="18601" y="16313"/>
                  </a:cubicBezTo>
                  <a:cubicBezTo>
                    <a:pt x="18608" y="16274"/>
                    <a:pt x="18611" y="16230"/>
                    <a:pt x="18641" y="16194"/>
                  </a:cubicBezTo>
                  <a:cubicBezTo>
                    <a:pt x="18662" y="16166"/>
                    <a:pt x="18698" y="16101"/>
                    <a:pt x="18731" y="16043"/>
                  </a:cubicBezTo>
                  <a:cubicBezTo>
                    <a:pt x="18860" y="15809"/>
                    <a:pt x="18987" y="15539"/>
                    <a:pt x="18947" y="15225"/>
                  </a:cubicBezTo>
                  <a:cubicBezTo>
                    <a:pt x="18961" y="15202"/>
                    <a:pt x="18971" y="15193"/>
                    <a:pt x="18978" y="15193"/>
                  </a:cubicBezTo>
                  <a:cubicBezTo>
                    <a:pt x="19002" y="15193"/>
                    <a:pt x="18992" y="15302"/>
                    <a:pt x="19021" y="15302"/>
                  </a:cubicBezTo>
                  <a:cubicBezTo>
                    <a:pt x="19025" y="15302"/>
                    <a:pt x="19030" y="15300"/>
                    <a:pt x="19037" y="15294"/>
                  </a:cubicBezTo>
                  <a:cubicBezTo>
                    <a:pt x="18997" y="15128"/>
                    <a:pt x="19030" y="14952"/>
                    <a:pt x="19145" y="14638"/>
                  </a:cubicBezTo>
                  <a:lnTo>
                    <a:pt x="19156" y="14681"/>
                  </a:lnTo>
                  <a:cubicBezTo>
                    <a:pt x="19256" y="14227"/>
                    <a:pt x="19343" y="13903"/>
                    <a:pt x="19433" y="13568"/>
                  </a:cubicBezTo>
                  <a:cubicBezTo>
                    <a:pt x="19527" y="13229"/>
                    <a:pt x="19624" y="12880"/>
                    <a:pt x="19722" y="12358"/>
                  </a:cubicBezTo>
                  <a:lnTo>
                    <a:pt x="19722" y="12358"/>
                  </a:lnTo>
                  <a:lnTo>
                    <a:pt x="19617" y="12423"/>
                  </a:lnTo>
                  <a:cubicBezTo>
                    <a:pt x="19627" y="12368"/>
                    <a:pt x="19639" y="12325"/>
                    <a:pt x="19649" y="12285"/>
                  </a:cubicBezTo>
                  <a:cubicBezTo>
                    <a:pt x="19660" y="12250"/>
                    <a:pt x="19671" y="12220"/>
                    <a:pt x="19678" y="12195"/>
                  </a:cubicBezTo>
                  <a:cubicBezTo>
                    <a:pt x="19696" y="12142"/>
                    <a:pt x="19714" y="12105"/>
                    <a:pt x="19732" y="12055"/>
                  </a:cubicBezTo>
                  <a:cubicBezTo>
                    <a:pt x="19718" y="12018"/>
                    <a:pt x="19706" y="12003"/>
                    <a:pt x="19695" y="12003"/>
                  </a:cubicBezTo>
                  <a:cubicBezTo>
                    <a:pt x="19667" y="12003"/>
                    <a:pt x="19650" y="12119"/>
                    <a:pt x="19632" y="12235"/>
                  </a:cubicBezTo>
                  <a:cubicBezTo>
                    <a:pt x="19612" y="12354"/>
                    <a:pt x="19591" y="12475"/>
                    <a:pt x="19556" y="12475"/>
                  </a:cubicBezTo>
                  <a:cubicBezTo>
                    <a:pt x="19544" y="12475"/>
                    <a:pt x="19531" y="12461"/>
                    <a:pt x="19516" y="12430"/>
                  </a:cubicBezTo>
                  <a:cubicBezTo>
                    <a:pt x="19545" y="12393"/>
                    <a:pt x="19570" y="12343"/>
                    <a:pt x="19595" y="12282"/>
                  </a:cubicBezTo>
                  <a:cubicBezTo>
                    <a:pt x="19617" y="12220"/>
                    <a:pt x="19635" y="12149"/>
                    <a:pt x="19649" y="12066"/>
                  </a:cubicBezTo>
                  <a:cubicBezTo>
                    <a:pt x="19667" y="11983"/>
                    <a:pt x="19682" y="11893"/>
                    <a:pt x="19692" y="11799"/>
                  </a:cubicBezTo>
                  <a:cubicBezTo>
                    <a:pt x="19703" y="11706"/>
                    <a:pt x="19718" y="11612"/>
                    <a:pt x="19725" y="11515"/>
                  </a:cubicBezTo>
                  <a:cubicBezTo>
                    <a:pt x="19743" y="11320"/>
                    <a:pt x="19765" y="11133"/>
                    <a:pt x="19786" y="10978"/>
                  </a:cubicBezTo>
                  <a:cubicBezTo>
                    <a:pt x="19800" y="10902"/>
                    <a:pt x="19815" y="10833"/>
                    <a:pt x="19837" y="10780"/>
                  </a:cubicBezTo>
                  <a:cubicBezTo>
                    <a:pt x="19855" y="10722"/>
                    <a:pt x="19876" y="10682"/>
                    <a:pt x="19905" y="10657"/>
                  </a:cubicBezTo>
                  <a:cubicBezTo>
                    <a:pt x="19910" y="10544"/>
                    <a:pt x="19899" y="10514"/>
                    <a:pt x="19883" y="10514"/>
                  </a:cubicBezTo>
                  <a:cubicBezTo>
                    <a:pt x="19866" y="10514"/>
                    <a:pt x="19843" y="10548"/>
                    <a:pt x="19826" y="10548"/>
                  </a:cubicBezTo>
                  <a:cubicBezTo>
                    <a:pt x="19810" y="10548"/>
                    <a:pt x="19800" y="10519"/>
                    <a:pt x="19805" y="10405"/>
                  </a:cubicBezTo>
                  <a:lnTo>
                    <a:pt x="19865" y="10315"/>
                  </a:lnTo>
                  <a:lnTo>
                    <a:pt x="19790" y="10225"/>
                  </a:lnTo>
                  <a:cubicBezTo>
                    <a:pt x="19808" y="9998"/>
                    <a:pt x="19880" y="9879"/>
                    <a:pt x="19930" y="9872"/>
                  </a:cubicBezTo>
                  <a:lnTo>
                    <a:pt x="19930" y="9872"/>
                  </a:lnTo>
                  <a:cubicBezTo>
                    <a:pt x="19923" y="9926"/>
                    <a:pt x="19945" y="10030"/>
                    <a:pt x="19948" y="10092"/>
                  </a:cubicBezTo>
                  <a:cubicBezTo>
                    <a:pt x="19966" y="10016"/>
                    <a:pt x="19973" y="9926"/>
                    <a:pt x="19973" y="9829"/>
                  </a:cubicBezTo>
                  <a:cubicBezTo>
                    <a:pt x="19973" y="9782"/>
                    <a:pt x="19970" y="9735"/>
                    <a:pt x="19970" y="9684"/>
                  </a:cubicBezTo>
                  <a:cubicBezTo>
                    <a:pt x="19966" y="9659"/>
                    <a:pt x="19966" y="9638"/>
                    <a:pt x="19966" y="9613"/>
                  </a:cubicBezTo>
                  <a:cubicBezTo>
                    <a:pt x="19963" y="9588"/>
                    <a:pt x="19959" y="9566"/>
                    <a:pt x="19959" y="9540"/>
                  </a:cubicBezTo>
                  <a:cubicBezTo>
                    <a:pt x="19941" y="9375"/>
                    <a:pt x="19920" y="9230"/>
                    <a:pt x="19920" y="9162"/>
                  </a:cubicBezTo>
                  <a:cubicBezTo>
                    <a:pt x="19920" y="9212"/>
                    <a:pt x="19916" y="9263"/>
                    <a:pt x="19913" y="9310"/>
                  </a:cubicBezTo>
                  <a:lnTo>
                    <a:pt x="19901" y="9483"/>
                  </a:lnTo>
                  <a:cubicBezTo>
                    <a:pt x="19858" y="9000"/>
                    <a:pt x="19818" y="8467"/>
                    <a:pt x="19728" y="7940"/>
                  </a:cubicBezTo>
                  <a:cubicBezTo>
                    <a:pt x="19645" y="7415"/>
                    <a:pt x="19509" y="6896"/>
                    <a:pt x="19311" y="6467"/>
                  </a:cubicBezTo>
                  <a:cubicBezTo>
                    <a:pt x="19303" y="6492"/>
                    <a:pt x="19296" y="6522"/>
                    <a:pt x="19289" y="6547"/>
                  </a:cubicBezTo>
                  <a:cubicBezTo>
                    <a:pt x="19217" y="6384"/>
                    <a:pt x="19166" y="6269"/>
                    <a:pt x="19138" y="6176"/>
                  </a:cubicBezTo>
                  <a:cubicBezTo>
                    <a:pt x="19105" y="6081"/>
                    <a:pt x="19080" y="6013"/>
                    <a:pt x="19062" y="5938"/>
                  </a:cubicBezTo>
                  <a:cubicBezTo>
                    <a:pt x="19055" y="5902"/>
                    <a:pt x="19044" y="5865"/>
                    <a:pt x="19033" y="5822"/>
                  </a:cubicBezTo>
                  <a:cubicBezTo>
                    <a:pt x="19026" y="5800"/>
                    <a:pt x="19022" y="5779"/>
                    <a:pt x="19015" y="5757"/>
                  </a:cubicBezTo>
                  <a:cubicBezTo>
                    <a:pt x="19008" y="5736"/>
                    <a:pt x="18997" y="5711"/>
                    <a:pt x="18987" y="5685"/>
                  </a:cubicBezTo>
                  <a:cubicBezTo>
                    <a:pt x="18968" y="5635"/>
                    <a:pt x="18947" y="5577"/>
                    <a:pt x="18914" y="5513"/>
                  </a:cubicBezTo>
                  <a:cubicBezTo>
                    <a:pt x="18900" y="5481"/>
                    <a:pt x="18885" y="5444"/>
                    <a:pt x="18867" y="5404"/>
                  </a:cubicBezTo>
                  <a:cubicBezTo>
                    <a:pt x="18846" y="5368"/>
                    <a:pt x="18824" y="5329"/>
                    <a:pt x="18799" y="5286"/>
                  </a:cubicBezTo>
                  <a:lnTo>
                    <a:pt x="18799" y="5286"/>
                  </a:lnTo>
                  <a:lnTo>
                    <a:pt x="18824" y="5308"/>
                  </a:lnTo>
                  <a:cubicBezTo>
                    <a:pt x="18759" y="5235"/>
                    <a:pt x="18694" y="5149"/>
                    <a:pt x="18637" y="5052"/>
                  </a:cubicBezTo>
                  <a:lnTo>
                    <a:pt x="18547" y="4907"/>
                  </a:lnTo>
                  <a:cubicBezTo>
                    <a:pt x="18529" y="4879"/>
                    <a:pt x="18515" y="4849"/>
                    <a:pt x="18496" y="4821"/>
                  </a:cubicBezTo>
                  <a:lnTo>
                    <a:pt x="18496" y="4821"/>
                  </a:lnTo>
                  <a:cubicBezTo>
                    <a:pt x="18514" y="4839"/>
                    <a:pt x="18526" y="4846"/>
                    <a:pt x="18534" y="4846"/>
                  </a:cubicBezTo>
                  <a:cubicBezTo>
                    <a:pt x="18556" y="4846"/>
                    <a:pt x="18539" y="4778"/>
                    <a:pt x="18525" y="4713"/>
                  </a:cubicBezTo>
                  <a:cubicBezTo>
                    <a:pt x="18510" y="4655"/>
                    <a:pt x="18496" y="4598"/>
                    <a:pt x="18517" y="4598"/>
                  </a:cubicBezTo>
                  <a:cubicBezTo>
                    <a:pt x="18527" y="4598"/>
                    <a:pt x="18545" y="4611"/>
                    <a:pt x="18576" y="4644"/>
                  </a:cubicBezTo>
                  <a:cubicBezTo>
                    <a:pt x="18457" y="4486"/>
                    <a:pt x="18374" y="4392"/>
                    <a:pt x="18320" y="4331"/>
                  </a:cubicBezTo>
                  <a:cubicBezTo>
                    <a:pt x="18262" y="4270"/>
                    <a:pt x="18230" y="4244"/>
                    <a:pt x="18201" y="4227"/>
                  </a:cubicBezTo>
                  <a:cubicBezTo>
                    <a:pt x="18172" y="4209"/>
                    <a:pt x="18147" y="4197"/>
                    <a:pt x="18100" y="4172"/>
                  </a:cubicBezTo>
                  <a:lnTo>
                    <a:pt x="18093" y="4172"/>
                  </a:lnTo>
                  <a:lnTo>
                    <a:pt x="18003" y="4028"/>
                  </a:lnTo>
                  <a:lnTo>
                    <a:pt x="18003" y="4028"/>
                  </a:lnTo>
                  <a:lnTo>
                    <a:pt x="18014" y="4140"/>
                  </a:lnTo>
                  <a:cubicBezTo>
                    <a:pt x="17989" y="4126"/>
                    <a:pt x="17956" y="4111"/>
                    <a:pt x="17920" y="4086"/>
                  </a:cubicBezTo>
                  <a:cubicBezTo>
                    <a:pt x="17927" y="4057"/>
                    <a:pt x="17934" y="4028"/>
                    <a:pt x="17946" y="4003"/>
                  </a:cubicBezTo>
                  <a:cubicBezTo>
                    <a:pt x="17884" y="3971"/>
                    <a:pt x="17833" y="3949"/>
                    <a:pt x="17780" y="3913"/>
                  </a:cubicBezTo>
                  <a:cubicBezTo>
                    <a:pt x="17725" y="3877"/>
                    <a:pt x="17668" y="3827"/>
                    <a:pt x="17570" y="3737"/>
                  </a:cubicBezTo>
                  <a:cubicBezTo>
                    <a:pt x="17567" y="3733"/>
                    <a:pt x="17563" y="3730"/>
                    <a:pt x="17560" y="3725"/>
                  </a:cubicBezTo>
                  <a:cubicBezTo>
                    <a:pt x="17560" y="3725"/>
                    <a:pt x="17557" y="3725"/>
                    <a:pt x="17557" y="3722"/>
                  </a:cubicBezTo>
                  <a:lnTo>
                    <a:pt x="17552" y="3718"/>
                  </a:lnTo>
                  <a:cubicBezTo>
                    <a:pt x="17563" y="3712"/>
                    <a:pt x="17570" y="3704"/>
                    <a:pt x="17582" y="3700"/>
                  </a:cubicBezTo>
                  <a:lnTo>
                    <a:pt x="17582" y="3700"/>
                  </a:lnTo>
                  <a:cubicBezTo>
                    <a:pt x="17574" y="3708"/>
                    <a:pt x="17567" y="3715"/>
                    <a:pt x="17567" y="3722"/>
                  </a:cubicBezTo>
                  <a:lnTo>
                    <a:pt x="17570" y="3725"/>
                  </a:lnTo>
                  <a:cubicBezTo>
                    <a:pt x="17574" y="3730"/>
                    <a:pt x="17578" y="3730"/>
                    <a:pt x="17582" y="3733"/>
                  </a:cubicBezTo>
                  <a:cubicBezTo>
                    <a:pt x="17585" y="3733"/>
                    <a:pt x="17589" y="3737"/>
                    <a:pt x="17595" y="3740"/>
                  </a:cubicBezTo>
                  <a:cubicBezTo>
                    <a:pt x="17620" y="3754"/>
                    <a:pt x="17635" y="3759"/>
                    <a:pt x="17646" y="3759"/>
                  </a:cubicBezTo>
                  <a:cubicBezTo>
                    <a:pt x="17655" y="3759"/>
                    <a:pt x="17662" y="3756"/>
                    <a:pt x="17668" y="3751"/>
                  </a:cubicBezTo>
                  <a:cubicBezTo>
                    <a:pt x="17672" y="3751"/>
                    <a:pt x="17672" y="3747"/>
                    <a:pt x="17675" y="3744"/>
                  </a:cubicBezTo>
                  <a:lnTo>
                    <a:pt x="17678" y="3744"/>
                  </a:lnTo>
                  <a:lnTo>
                    <a:pt x="17686" y="3740"/>
                  </a:lnTo>
                  <a:lnTo>
                    <a:pt x="17704" y="3740"/>
                  </a:lnTo>
                  <a:cubicBezTo>
                    <a:pt x="17725" y="3737"/>
                    <a:pt x="17747" y="3737"/>
                    <a:pt x="17765" y="3737"/>
                  </a:cubicBezTo>
                  <a:cubicBezTo>
                    <a:pt x="17783" y="3737"/>
                    <a:pt x="17798" y="3740"/>
                    <a:pt x="17805" y="3747"/>
                  </a:cubicBezTo>
                  <a:cubicBezTo>
                    <a:pt x="17812" y="3751"/>
                    <a:pt x="17812" y="3755"/>
                    <a:pt x="17816" y="3762"/>
                  </a:cubicBezTo>
                  <a:lnTo>
                    <a:pt x="17816" y="3769"/>
                  </a:lnTo>
                  <a:cubicBezTo>
                    <a:pt x="17823" y="3773"/>
                    <a:pt x="17833" y="3780"/>
                    <a:pt x="17841" y="3783"/>
                  </a:cubicBezTo>
                  <a:cubicBezTo>
                    <a:pt x="17844" y="3787"/>
                    <a:pt x="17855" y="3790"/>
                    <a:pt x="17866" y="3798"/>
                  </a:cubicBezTo>
                  <a:lnTo>
                    <a:pt x="17866" y="3787"/>
                  </a:lnTo>
                  <a:cubicBezTo>
                    <a:pt x="17866" y="3783"/>
                    <a:pt x="17863" y="3780"/>
                    <a:pt x="17863" y="3776"/>
                  </a:cubicBezTo>
                  <a:lnTo>
                    <a:pt x="17884" y="3773"/>
                  </a:lnTo>
                  <a:cubicBezTo>
                    <a:pt x="17895" y="3769"/>
                    <a:pt x="17909" y="3765"/>
                    <a:pt x="17920" y="3762"/>
                  </a:cubicBezTo>
                  <a:cubicBezTo>
                    <a:pt x="17941" y="3755"/>
                    <a:pt x="17963" y="3747"/>
                    <a:pt x="17981" y="3740"/>
                  </a:cubicBezTo>
                  <a:cubicBezTo>
                    <a:pt x="18021" y="3725"/>
                    <a:pt x="18049" y="3712"/>
                    <a:pt x="18079" y="3697"/>
                  </a:cubicBezTo>
                  <a:cubicBezTo>
                    <a:pt x="18132" y="3668"/>
                    <a:pt x="18169" y="3639"/>
                    <a:pt x="18208" y="3603"/>
                  </a:cubicBezTo>
                  <a:cubicBezTo>
                    <a:pt x="18227" y="3585"/>
                    <a:pt x="18244" y="3571"/>
                    <a:pt x="18262" y="3552"/>
                  </a:cubicBezTo>
                  <a:cubicBezTo>
                    <a:pt x="18266" y="3549"/>
                    <a:pt x="18270" y="3546"/>
                    <a:pt x="18273" y="3542"/>
                  </a:cubicBezTo>
                  <a:lnTo>
                    <a:pt x="18280" y="3535"/>
                  </a:lnTo>
                  <a:cubicBezTo>
                    <a:pt x="18284" y="3531"/>
                    <a:pt x="18291" y="3527"/>
                    <a:pt x="18295" y="3524"/>
                  </a:cubicBezTo>
                  <a:cubicBezTo>
                    <a:pt x="18313" y="3514"/>
                    <a:pt x="18330" y="3499"/>
                    <a:pt x="18345" y="3488"/>
                  </a:cubicBezTo>
                  <a:cubicBezTo>
                    <a:pt x="18417" y="3437"/>
                    <a:pt x="18482" y="3394"/>
                    <a:pt x="18551" y="3366"/>
                  </a:cubicBezTo>
                  <a:lnTo>
                    <a:pt x="18551" y="3362"/>
                  </a:lnTo>
                  <a:cubicBezTo>
                    <a:pt x="18621" y="3331"/>
                    <a:pt x="18693" y="3313"/>
                    <a:pt x="18773" y="3313"/>
                  </a:cubicBezTo>
                  <a:cubicBezTo>
                    <a:pt x="18787" y="3313"/>
                    <a:pt x="18800" y="3314"/>
                    <a:pt x="18814" y="3315"/>
                  </a:cubicBezTo>
                  <a:cubicBezTo>
                    <a:pt x="18864" y="3230"/>
                    <a:pt x="18855" y="3199"/>
                    <a:pt x="18810" y="3199"/>
                  </a:cubicBezTo>
                  <a:cubicBezTo>
                    <a:pt x="18808" y="3199"/>
                    <a:pt x="18805" y="3199"/>
                    <a:pt x="18802" y="3200"/>
                  </a:cubicBezTo>
                  <a:lnTo>
                    <a:pt x="18810" y="2998"/>
                  </a:lnTo>
                  <a:cubicBezTo>
                    <a:pt x="18842" y="2987"/>
                    <a:pt x="18879" y="2980"/>
                    <a:pt x="18914" y="2977"/>
                  </a:cubicBezTo>
                  <a:lnTo>
                    <a:pt x="19181" y="2940"/>
                  </a:lnTo>
                  <a:lnTo>
                    <a:pt x="18911" y="2671"/>
                  </a:lnTo>
                  <a:cubicBezTo>
                    <a:pt x="18882" y="2641"/>
                    <a:pt x="18860" y="2616"/>
                    <a:pt x="18832" y="2588"/>
                  </a:cubicBezTo>
                  <a:cubicBezTo>
                    <a:pt x="18806" y="2558"/>
                    <a:pt x="18777" y="2530"/>
                    <a:pt x="18745" y="2498"/>
                  </a:cubicBezTo>
                  <a:cubicBezTo>
                    <a:pt x="18684" y="2436"/>
                    <a:pt x="18608" y="2375"/>
                    <a:pt x="18508" y="2313"/>
                  </a:cubicBezTo>
                  <a:lnTo>
                    <a:pt x="18154" y="2101"/>
                  </a:lnTo>
                  <a:lnTo>
                    <a:pt x="18147" y="2130"/>
                  </a:lnTo>
                  <a:cubicBezTo>
                    <a:pt x="18136" y="2126"/>
                    <a:pt x="18129" y="2122"/>
                    <a:pt x="18119" y="2119"/>
                  </a:cubicBezTo>
                  <a:lnTo>
                    <a:pt x="18093" y="2115"/>
                  </a:lnTo>
                  <a:lnTo>
                    <a:pt x="18086" y="2112"/>
                  </a:lnTo>
                  <a:lnTo>
                    <a:pt x="18082" y="2112"/>
                  </a:lnTo>
                  <a:cubicBezTo>
                    <a:pt x="18054" y="2109"/>
                    <a:pt x="18024" y="2109"/>
                    <a:pt x="17992" y="2109"/>
                  </a:cubicBezTo>
                  <a:cubicBezTo>
                    <a:pt x="17959" y="2104"/>
                    <a:pt x="17924" y="2104"/>
                    <a:pt x="17891" y="2097"/>
                  </a:cubicBezTo>
                  <a:cubicBezTo>
                    <a:pt x="17863" y="2090"/>
                    <a:pt x="17833" y="2076"/>
                    <a:pt x="17819" y="2054"/>
                  </a:cubicBezTo>
                  <a:cubicBezTo>
                    <a:pt x="17773" y="2076"/>
                    <a:pt x="17729" y="2083"/>
                    <a:pt x="17700" y="2087"/>
                  </a:cubicBezTo>
                  <a:cubicBezTo>
                    <a:pt x="17668" y="2087"/>
                    <a:pt x="17643" y="2087"/>
                    <a:pt x="17621" y="2083"/>
                  </a:cubicBezTo>
                  <a:cubicBezTo>
                    <a:pt x="17614" y="2082"/>
                    <a:pt x="17606" y="2082"/>
                    <a:pt x="17598" y="2082"/>
                  </a:cubicBezTo>
                  <a:cubicBezTo>
                    <a:pt x="17557" y="2082"/>
                    <a:pt x="17508" y="2092"/>
                    <a:pt x="17391" y="2141"/>
                  </a:cubicBezTo>
                  <a:cubicBezTo>
                    <a:pt x="17535" y="2141"/>
                    <a:pt x="17672" y="2147"/>
                    <a:pt x="17798" y="2162"/>
                  </a:cubicBezTo>
                  <a:cubicBezTo>
                    <a:pt x="17747" y="2162"/>
                    <a:pt x="17686" y="2166"/>
                    <a:pt x="17617" y="2173"/>
                  </a:cubicBezTo>
                  <a:cubicBezTo>
                    <a:pt x="17545" y="2180"/>
                    <a:pt x="17466" y="2191"/>
                    <a:pt x="17376" y="2198"/>
                  </a:cubicBezTo>
                  <a:cubicBezTo>
                    <a:pt x="17289" y="2209"/>
                    <a:pt x="17196" y="2212"/>
                    <a:pt x="17103" y="2217"/>
                  </a:cubicBezTo>
                  <a:cubicBezTo>
                    <a:pt x="17055" y="2220"/>
                    <a:pt x="17008" y="2220"/>
                    <a:pt x="16965" y="2220"/>
                  </a:cubicBezTo>
                  <a:cubicBezTo>
                    <a:pt x="16922" y="2220"/>
                    <a:pt x="16879" y="2217"/>
                    <a:pt x="16843" y="2217"/>
                  </a:cubicBezTo>
                  <a:cubicBezTo>
                    <a:pt x="16810" y="2217"/>
                    <a:pt x="16782" y="2209"/>
                    <a:pt x="16760" y="2205"/>
                  </a:cubicBezTo>
                  <a:cubicBezTo>
                    <a:pt x="16822" y="2191"/>
                    <a:pt x="16922" y="2177"/>
                    <a:pt x="17012" y="2159"/>
                  </a:cubicBezTo>
                  <a:cubicBezTo>
                    <a:pt x="17081" y="2147"/>
                    <a:pt x="17146" y="2141"/>
                    <a:pt x="17196" y="2134"/>
                  </a:cubicBezTo>
                  <a:cubicBezTo>
                    <a:pt x="17193" y="2125"/>
                    <a:pt x="17176" y="2121"/>
                    <a:pt x="17151" y="2121"/>
                  </a:cubicBezTo>
                  <a:cubicBezTo>
                    <a:pt x="17143" y="2121"/>
                    <a:pt x="17134" y="2122"/>
                    <a:pt x="17124" y="2122"/>
                  </a:cubicBezTo>
                  <a:cubicBezTo>
                    <a:pt x="17084" y="2126"/>
                    <a:pt x="17038" y="2130"/>
                    <a:pt x="16995" y="2134"/>
                  </a:cubicBezTo>
                  <a:cubicBezTo>
                    <a:pt x="16977" y="2137"/>
                    <a:pt x="16960" y="2138"/>
                    <a:pt x="16948" y="2138"/>
                  </a:cubicBezTo>
                  <a:cubicBezTo>
                    <a:pt x="16933" y="2138"/>
                    <a:pt x="16925" y="2136"/>
                    <a:pt x="16930" y="2130"/>
                  </a:cubicBezTo>
                  <a:cubicBezTo>
                    <a:pt x="17020" y="2104"/>
                    <a:pt x="17095" y="2090"/>
                    <a:pt x="17156" y="2079"/>
                  </a:cubicBezTo>
                  <a:cubicBezTo>
                    <a:pt x="17218" y="2065"/>
                    <a:pt x="17271" y="2061"/>
                    <a:pt x="17322" y="2058"/>
                  </a:cubicBezTo>
                  <a:cubicBezTo>
                    <a:pt x="17356" y="2056"/>
                    <a:pt x="17391" y="2056"/>
                    <a:pt x="17426" y="2056"/>
                  </a:cubicBezTo>
                  <a:cubicBezTo>
                    <a:pt x="17462" y="2056"/>
                    <a:pt x="17499" y="2056"/>
                    <a:pt x="17538" y="2054"/>
                  </a:cubicBezTo>
                  <a:cubicBezTo>
                    <a:pt x="17614" y="2054"/>
                    <a:pt x="17700" y="2051"/>
                    <a:pt x="17787" y="2032"/>
                  </a:cubicBezTo>
                  <a:cubicBezTo>
                    <a:pt x="17787" y="2014"/>
                    <a:pt x="17765" y="2011"/>
                    <a:pt x="17729" y="2011"/>
                  </a:cubicBezTo>
                  <a:cubicBezTo>
                    <a:pt x="17697" y="2014"/>
                    <a:pt x="17646" y="2018"/>
                    <a:pt x="17607" y="2022"/>
                  </a:cubicBezTo>
                  <a:cubicBezTo>
                    <a:pt x="17582" y="2024"/>
                    <a:pt x="17560" y="2026"/>
                    <a:pt x="17547" y="2026"/>
                  </a:cubicBezTo>
                  <a:cubicBezTo>
                    <a:pt x="17538" y="2026"/>
                    <a:pt x="17533" y="2025"/>
                    <a:pt x="17535" y="2022"/>
                  </a:cubicBezTo>
                  <a:cubicBezTo>
                    <a:pt x="17538" y="2016"/>
                    <a:pt x="17564" y="2006"/>
                    <a:pt x="17619" y="1989"/>
                  </a:cubicBezTo>
                  <a:lnTo>
                    <a:pt x="17619" y="1989"/>
                  </a:lnTo>
                  <a:cubicBezTo>
                    <a:pt x="17509" y="2022"/>
                    <a:pt x="17433" y="2033"/>
                    <a:pt x="17384" y="2036"/>
                  </a:cubicBezTo>
                  <a:cubicBezTo>
                    <a:pt x="17364" y="2038"/>
                    <a:pt x="17349" y="2039"/>
                    <a:pt x="17335" y="2039"/>
                  </a:cubicBezTo>
                  <a:cubicBezTo>
                    <a:pt x="17306" y="2039"/>
                    <a:pt x="17288" y="2035"/>
                    <a:pt x="17264" y="2035"/>
                  </a:cubicBezTo>
                  <a:cubicBezTo>
                    <a:pt x="17259" y="2035"/>
                    <a:pt x="17253" y="2035"/>
                    <a:pt x="17246" y="2036"/>
                  </a:cubicBezTo>
                  <a:cubicBezTo>
                    <a:pt x="17232" y="2036"/>
                    <a:pt x="17218" y="2036"/>
                    <a:pt x="17199" y="2039"/>
                  </a:cubicBezTo>
                  <a:lnTo>
                    <a:pt x="17196" y="2039"/>
                  </a:lnTo>
                  <a:cubicBezTo>
                    <a:pt x="17196" y="2036"/>
                    <a:pt x="17199" y="2032"/>
                    <a:pt x="17199" y="2032"/>
                  </a:cubicBezTo>
                  <a:cubicBezTo>
                    <a:pt x="17203" y="2029"/>
                    <a:pt x="17206" y="2026"/>
                    <a:pt x="17206" y="2022"/>
                  </a:cubicBezTo>
                  <a:cubicBezTo>
                    <a:pt x="17214" y="2007"/>
                    <a:pt x="17199" y="1996"/>
                    <a:pt x="17160" y="1989"/>
                  </a:cubicBezTo>
                  <a:lnTo>
                    <a:pt x="17384" y="1946"/>
                  </a:lnTo>
                  <a:cubicBezTo>
                    <a:pt x="17376" y="1943"/>
                    <a:pt x="17358" y="1936"/>
                    <a:pt x="17351" y="1924"/>
                  </a:cubicBezTo>
                  <a:cubicBezTo>
                    <a:pt x="17344" y="1917"/>
                    <a:pt x="17347" y="1899"/>
                    <a:pt x="17376" y="1881"/>
                  </a:cubicBezTo>
                  <a:cubicBezTo>
                    <a:pt x="17413" y="1888"/>
                    <a:pt x="17452" y="1892"/>
                    <a:pt x="17495" y="1892"/>
                  </a:cubicBezTo>
                  <a:cubicBezTo>
                    <a:pt x="17520" y="1892"/>
                    <a:pt x="17546" y="1891"/>
                    <a:pt x="17574" y="1888"/>
                  </a:cubicBezTo>
                  <a:cubicBezTo>
                    <a:pt x="17535" y="1885"/>
                    <a:pt x="17549" y="1866"/>
                    <a:pt x="17582" y="1849"/>
                  </a:cubicBezTo>
                  <a:cubicBezTo>
                    <a:pt x="17610" y="1831"/>
                    <a:pt x="17665" y="1809"/>
                    <a:pt x="17711" y="1791"/>
                  </a:cubicBezTo>
                  <a:cubicBezTo>
                    <a:pt x="17761" y="1773"/>
                    <a:pt x="17808" y="1758"/>
                    <a:pt x="17841" y="1748"/>
                  </a:cubicBezTo>
                  <a:cubicBezTo>
                    <a:pt x="17873" y="1733"/>
                    <a:pt x="17891" y="1723"/>
                    <a:pt x="17895" y="1705"/>
                  </a:cubicBezTo>
                  <a:lnTo>
                    <a:pt x="17895" y="1705"/>
                  </a:lnTo>
                  <a:cubicBezTo>
                    <a:pt x="17851" y="1733"/>
                    <a:pt x="17819" y="1751"/>
                    <a:pt x="17787" y="1758"/>
                  </a:cubicBezTo>
                  <a:cubicBezTo>
                    <a:pt x="17755" y="1766"/>
                    <a:pt x="17725" y="1770"/>
                    <a:pt x="17693" y="1770"/>
                  </a:cubicBezTo>
                  <a:cubicBezTo>
                    <a:pt x="17665" y="1766"/>
                    <a:pt x="17635" y="1763"/>
                    <a:pt x="17600" y="1763"/>
                  </a:cubicBezTo>
                  <a:cubicBezTo>
                    <a:pt x="17563" y="1763"/>
                    <a:pt x="17524" y="1766"/>
                    <a:pt x="17462" y="1788"/>
                  </a:cubicBezTo>
                  <a:cubicBezTo>
                    <a:pt x="17480" y="1755"/>
                    <a:pt x="17509" y="1726"/>
                    <a:pt x="17538" y="1701"/>
                  </a:cubicBezTo>
                  <a:cubicBezTo>
                    <a:pt x="17570" y="1676"/>
                    <a:pt x="17603" y="1658"/>
                    <a:pt x="17639" y="1643"/>
                  </a:cubicBezTo>
                  <a:cubicBezTo>
                    <a:pt x="17704" y="1618"/>
                    <a:pt x="17773" y="1611"/>
                    <a:pt x="17833" y="1611"/>
                  </a:cubicBezTo>
                  <a:cubicBezTo>
                    <a:pt x="17882" y="1611"/>
                    <a:pt x="17929" y="1616"/>
                    <a:pt x="17972" y="1616"/>
                  </a:cubicBezTo>
                  <a:cubicBezTo>
                    <a:pt x="17982" y="1616"/>
                    <a:pt x="17993" y="1616"/>
                    <a:pt x="18003" y="1615"/>
                  </a:cubicBezTo>
                  <a:cubicBezTo>
                    <a:pt x="18014" y="1615"/>
                    <a:pt x="18024" y="1615"/>
                    <a:pt x="18036" y="1611"/>
                  </a:cubicBezTo>
                  <a:cubicBezTo>
                    <a:pt x="18042" y="1611"/>
                    <a:pt x="18046" y="1607"/>
                    <a:pt x="18054" y="1607"/>
                  </a:cubicBezTo>
                  <a:cubicBezTo>
                    <a:pt x="18057" y="1607"/>
                    <a:pt x="18061" y="1607"/>
                    <a:pt x="18061" y="1604"/>
                  </a:cubicBezTo>
                  <a:cubicBezTo>
                    <a:pt x="18061" y="1604"/>
                    <a:pt x="18061" y="1604"/>
                    <a:pt x="18061" y="1604"/>
                  </a:cubicBezTo>
                  <a:cubicBezTo>
                    <a:pt x="18063" y="1604"/>
                    <a:pt x="18069" y="1596"/>
                    <a:pt x="18075" y="1593"/>
                  </a:cubicBezTo>
                  <a:cubicBezTo>
                    <a:pt x="18082" y="1585"/>
                    <a:pt x="18086" y="1579"/>
                    <a:pt x="18093" y="1572"/>
                  </a:cubicBezTo>
                  <a:cubicBezTo>
                    <a:pt x="18179" y="1474"/>
                    <a:pt x="18277" y="1352"/>
                    <a:pt x="18388" y="1211"/>
                  </a:cubicBezTo>
                  <a:lnTo>
                    <a:pt x="18388" y="1211"/>
                  </a:lnTo>
                  <a:cubicBezTo>
                    <a:pt x="18313" y="1301"/>
                    <a:pt x="18197" y="1427"/>
                    <a:pt x="18114" y="1503"/>
                  </a:cubicBezTo>
                  <a:cubicBezTo>
                    <a:pt x="18089" y="1525"/>
                    <a:pt x="18068" y="1542"/>
                    <a:pt x="18049" y="1557"/>
                  </a:cubicBezTo>
                  <a:cubicBezTo>
                    <a:pt x="18046" y="1560"/>
                    <a:pt x="18039" y="1560"/>
                    <a:pt x="18036" y="1564"/>
                  </a:cubicBezTo>
                  <a:lnTo>
                    <a:pt x="18032" y="1564"/>
                  </a:lnTo>
                  <a:cubicBezTo>
                    <a:pt x="18028" y="1560"/>
                    <a:pt x="18024" y="1560"/>
                    <a:pt x="18021" y="1557"/>
                  </a:cubicBezTo>
                  <a:cubicBezTo>
                    <a:pt x="18017" y="1553"/>
                    <a:pt x="18014" y="1547"/>
                    <a:pt x="18014" y="1542"/>
                  </a:cubicBezTo>
                  <a:lnTo>
                    <a:pt x="18014" y="1535"/>
                  </a:lnTo>
                  <a:cubicBezTo>
                    <a:pt x="18017" y="1528"/>
                    <a:pt x="18021" y="1525"/>
                    <a:pt x="18024" y="1517"/>
                  </a:cubicBezTo>
                  <a:cubicBezTo>
                    <a:pt x="18032" y="1503"/>
                    <a:pt x="18042" y="1489"/>
                    <a:pt x="18054" y="1470"/>
                  </a:cubicBezTo>
                  <a:cubicBezTo>
                    <a:pt x="18162" y="1362"/>
                    <a:pt x="18284" y="1236"/>
                    <a:pt x="18400" y="1121"/>
                  </a:cubicBezTo>
                  <a:cubicBezTo>
                    <a:pt x="18518" y="1002"/>
                    <a:pt x="18633" y="887"/>
                    <a:pt x="18716" y="807"/>
                  </a:cubicBezTo>
                  <a:cubicBezTo>
                    <a:pt x="18835" y="664"/>
                    <a:pt x="18907" y="569"/>
                    <a:pt x="18943" y="519"/>
                  </a:cubicBezTo>
                  <a:cubicBezTo>
                    <a:pt x="18937" y="474"/>
                    <a:pt x="18931" y="457"/>
                    <a:pt x="18923" y="457"/>
                  </a:cubicBezTo>
                  <a:cubicBezTo>
                    <a:pt x="18913" y="457"/>
                    <a:pt x="18902" y="492"/>
                    <a:pt x="18889" y="534"/>
                  </a:cubicBezTo>
                  <a:cubicBezTo>
                    <a:pt x="18835" y="584"/>
                    <a:pt x="18777" y="639"/>
                    <a:pt x="18745" y="664"/>
                  </a:cubicBezTo>
                  <a:cubicBezTo>
                    <a:pt x="18735" y="672"/>
                    <a:pt x="18727" y="676"/>
                    <a:pt x="18723" y="676"/>
                  </a:cubicBezTo>
                  <a:cubicBezTo>
                    <a:pt x="18714" y="676"/>
                    <a:pt x="18722" y="655"/>
                    <a:pt x="18759" y="606"/>
                  </a:cubicBezTo>
                  <a:cubicBezTo>
                    <a:pt x="18781" y="588"/>
                    <a:pt x="18802" y="574"/>
                    <a:pt x="18821" y="556"/>
                  </a:cubicBezTo>
                  <a:cubicBezTo>
                    <a:pt x="18828" y="523"/>
                    <a:pt x="18835" y="494"/>
                    <a:pt x="18839" y="469"/>
                  </a:cubicBezTo>
                  <a:cubicBezTo>
                    <a:pt x="18839" y="454"/>
                    <a:pt x="18842" y="444"/>
                    <a:pt x="18842" y="429"/>
                  </a:cubicBezTo>
                  <a:lnTo>
                    <a:pt x="18842" y="426"/>
                  </a:lnTo>
                  <a:lnTo>
                    <a:pt x="18839" y="423"/>
                  </a:lnTo>
                  <a:lnTo>
                    <a:pt x="18839" y="418"/>
                  </a:lnTo>
                  <a:cubicBezTo>
                    <a:pt x="18835" y="415"/>
                    <a:pt x="18832" y="415"/>
                    <a:pt x="18832" y="411"/>
                  </a:cubicBezTo>
                  <a:cubicBezTo>
                    <a:pt x="18810" y="393"/>
                    <a:pt x="18781" y="379"/>
                    <a:pt x="18745" y="365"/>
                  </a:cubicBezTo>
                  <a:cubicBezTo>
                    <a:pt x="18673" y="339"/>
                    <a:pt x="18565" y="321"/>
                    <a:pt x="18464" y="278"/>
                  </a:cubicBezTo>
                  <a:lnTo>
                    <a:pt x="18616" y="206"/>
                  </a:lnTo>
                  <a:cubicBezTo>
                    <a:pt x="18611" y="202"/>
                    <a:pt x="18611" y="199"/>
                    <a:pt x="18608" y="195"/>
                  </a:cubicBezTo>
                  <a:cubicBezTo>
                    <a:pt x="18429" y="156"/>
                    <a:pt x="18305" y="142"/>
                    <a:pt x="18212" y="142"/>
                  </a:cubicBezTo>
                  <a:cubicBezTo>
                    <a:pt x="18099" y="142"/>
                    <a:pt x="18032" y="163"/>
                    <a:pt x="17971" y="185"/>
                  </a:cubicBezTo>
                  <a:cubicBezTo>
                    <a:pt x="17916" y="202"/>
                    <a:pt x="17863" y="220"/>
                    <a:pt x="17783" y="224"/>
                  </a:cubicBezTo>
                  <a:cubicBezTo>
                    <a:pt x="17763" y="226"/>
                    <a:pt x="17742" y="227"/>
                    <a:pt x="17718" y="227"/>
                  </a:cubicBezTo>
                  <a:cubicBezTo>
                    <a:pt x="17694" y="227"/>
                    <a:pt x="17668" y="226"/>
                    <a:pt x="17639" y="224"/>
                  </a:cubicBezTo>
                  <a:cubicBezTo>
                    <a:pt x="17578" y="220"/>
                    <a:pt x="17506" y="213"/>
                    <a:pt x="17416" y="202"/>
                  </a:cubicBezTo>
                  <a:cubicBezTo>
                    <a:pt x="17495" y="185"/>
                    <a:pt x="17582" y="163"/>
                    <a:pt x="17665" y="145"/>
                  </a:cubicBezTo>
                  <a:cubicBezTo>
                    <a:pt x="17708" y="137"/>
                    <a:pt x="17755" y="127"/>
                    <a:pt x="17798" y="120"/>
                  </a:cubicBezTo>
                  <a:lnTo>
                    <a:pt x="17924" y="102"/>
                  </a:lnTo>
                  <a:cubicBezTo>
                    <a:pt x="17896" y="99"/>
                    <a:pt x="17870" y="96"/>
                    <a:pt x="17842" y="96"/>
                  </a:cubicBezTo>
                  <a:cubicBezTo>
                    <a:pt x="17830" y="96"/>
                    <a:pt x="17818" y="97"/>
                    <a:pt x="17805" y="98"/>
                  </a:cubicBezTo>
                  <a:lnTo>
                    <a:pt x="17682" y="98"/>
                  </a:lnTo>
                  <a:lnTo>
                    <a:pt x="17437" y="102"/>
                  </a:lnTo>
                  <a:cubicBezTo>
                    <a:pt x="17506" y="69"/>
                    <a:pt x="17578" y="33"/>
                    <a:pt x="1765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8222767" y="2117362"/>
              <a:ext cx="5191" cy="3545"/>
            </a:xfrm>
            <a:custGeom>
              <a:rect b="b" l="l" r="r" t="t"/>
              <a:pathLst>
                <a:path extrusionOk="0" h="84" w="123">
                  <a:moveTo>
                    <a:pt x="7" y="0"/>
                  </a:moveTo>
                  <a:lnTo>
                    <a:pt x="1" y="12"/>
                  </a:lnTo>
                  <a:lnTo>
                    <a:pt x="119" y="83"/>
                  </a:lnTo>
                  <a:lnTo>
                    <a:pt x="122" y="6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8227916" y="2118290"/>
              <a:ext cx="971" cy="2617"/>
            </a:xfrm>
            <a:custGeom>
              <a:rect b="b" l="l" r="r" t="t"/>
              <a:pathLst>
                <a:path extrusionOk="0" h="62" w="23">
                  <a:moveTo>
                    <a:pt x="12" y="0"/>
                  </a:moveTo>
                  <a:lnTo>
                    <a:pt x="0" y="47"/>
                  </a:lnTo>
                  <a:lnTo>
                    <a:pt x="22" y="6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8233993" y="2119050"/>
              <a:ext cx="971" cy="1857"/>
            </a:xfrm>
            <a:custGeom>
              <a:rect b="b" l="l" r="r" t="t"/>
              <a:pathLst>
                <a:path extrusionOk="0" h="44" w="23">
                  <a:moveTo>
                    <a:pt x="1" y="0"/>
                  </a:moveTo>
                  <a:lnTo>
                    <a:pt x="8" y="37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8279320" y="1632653"/>
              <a:ext cx="506" cy="2026"/>
            </a:xfrm>
            <a:custGeom>
              <a:rect b="b" l="l" r="r" t="t"/>
              <a:pathLst>
                <a:path extrusionOk="0" h="48" w="12">
                  <a:moveTo>
                    <a:pt x="11" y="1"/>
                  </a:moveTo>
                  <a:lnTo>
                    <a:pt x="11" y="1"/>
                  </a:lnTo>
                  <a:cubicBezTo>
                    <a:pt x="8" y="15"/>
                    <a:pt x="4" y="33"/>
                    <a:pt x="1" y="47"/>
                  </a:cubicBezTo>
                  <a:cubicBezTo>
                    <a:pt x="1" y="48"/>
                    <a:pt x="2" y="48"/>
                    <a:pt x="3" y="48"/>
                  </a:cubicBezTo>
                  <a:cubicBezTo>
                    <a:pt x="11" y="48"/>
                    <a:pt x="11" y="27"/>
                    <a:pt x="11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7839597" y="2136354"/>
              <a:ext cx="1055" cy="928"/>
            </a:xfrm>
            <a:custGeom>
              <a:rect b="b" l="l" r="r" t="t"/>
              <a:pathLst>
                <a:path extrusionOk="0" h="22" w="25">
                  <a:moveTo>
                    <a:pt x="1" y="1"/>
                  </a:moveTo>
                  <a:cubicBezTo>
                    <a:pt x="17" y="15"/>
                    <a:pt x="23" y="21"/>
                    <a:pt x="24" y="21"/>
                  </a:cubicBezTo>
                  <a:cubicBezTo>
                    <a:pt x="24" y="21"/>
                    <a:pt x="19" y="15"/>
                    <a:pt x="11" y="4"/>
                  </a:cubicBezTo>
                  <a:cubicBezTo>
                    <a:pt x="8" y="1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8278560" y="1592517"/>
              <a:ext cx="211" cy="971"/>
            </a:xfrm>
            <a:custGeom>
              <a:rect b="b" l="l" r="r" t="t"/>
              <a:pathLst>
                <a:path extrusionOk="0" h="23" w="5">
                  <a:moveTo>
                    <a:pt x="1" y="22"/>
                  </a:moveTo>
                  <a:cubicBezTo>
                    <a:pt x="1" y="15"/>
                    <a:pt x="1" y="7"/>
                    <a:pt x="4" y="1"/>
                  </a:cubicBezTo>
                  <a:cubicBezTo>
                    <a:pt x="1" y="7"/>
                    <a:pt x="1" y="15"/>
                    <a:pt x="1" y="22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7757679" y="2111580"/>
              <a:ext cx="6415" cy="5824"/>
            </a:xfrm>
            <a:custGeom>
              <a:rect b="b" l="l" r="r" t="t"/>
              <a:pathLst>
                <a:path extrusionOk="0" h="138" w="152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25" y="59"/>
                    <a:pt x="151" y="137"/>
                  </a:cubicBezTo>
                  <a:cubicBezTo>
                    <a:pt x="75" y="76"/>
                    <a:pt x="40" y="33"/>
                    <a:pt x="18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8138359" y="2148719"/>
              <a:ext cx="13421" cy="3039"/>
            </a:xfrm>
            <a:custGeom>
              <a:rect b="b" l="l" r="r" t="t"/>
              <a:pathLst>
                <a:path extrusionOk="0" h="72" w="318">
                  <a:moveTo>
                    <a:pt x="318" y="0"/>
                  </a:moveTo>
                  <a:lnTo>
                    <a:pt x="220" y="7"/>
                  </a:lnTo>
                  <a:lnTo>
                    <a:pt x="1" y="7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7996680" y="2174970"/>
              <a:ext cx="7175" cy="5233"/>
            </a:xfrm>
            <a:custGeom>
              <a:rect b="b" l="l" r="r" t="t"/>
              <a:pathLst>
                <a:path extrusionOk="0" h="124" w="170">
                  <a:moveTo>
                    <a:pt x="18" y="1"/>
                  </a:moveTo>
                  <a:lnTo>
                    <a:pt x="0" y="123"/>
                  </a:lnTo>
                  <a:cubicBezTo>
                    <a:pt x="58" y="109"/>
                    <a:pt x="115" y="98"/>
                    <a:pt x="170" y="84"/>
                  </a:cubicBezTo>
                  <a:cubicBezTo>
                    <a:pt x="76" y="59"/>
                    <a:pt x="69" y="37"/>
                    <a:pt x="18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937510" y="2176067"/>
              <a:ext cx="36127" cy="3376"/>
            </a:xfrm>
            <a:custGeom>
              <a:rect b="b" l="l" r="r" t="t"/>
              <a:pathLst>
                <a:path extrusionOk="0" h="80" w="856">
                  <a:moveTo>
                    <a:pt x="531" y="1"/>
                  </a:moveTo>
                  <a:cubicBezTo>
                    <a:pt x="491" y="29"/>
                    <a:pt x="1" y="22"/>
                    <a:pt x="451" y="79"/>
                  </a:cubicBezTo>
                  <a:cubicBezTo>
                    <a:pt x="494" y="51"/>
                    <a:pt x="855" y="65"/>
                    <a:pt x="531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7778486" y="1548794"/>
              <a:ext cx="86858" cy="93858"/>
            </a:xfrm>
            <a:custGeom>
              <a:rect b="b" l="l" r="r" t="t"/>
              <a:pathLst>
                <a:path extrusionOk="0" h="2224" w="2058">
                  <a:moveTo>
                    <a:pt x="1002" y="0"/>
                  </a:moveTo>
                  <a:cubicBezTo>
                    <a:pt x="970" y="0"/>
                    <a:pt x="938" y="2"/>
                    <a:pt x="905" y="6"/>
                  </a:cubicBezTo>
                  <a:cubicBezTo>
                    <a:pt x="375" y="67"/>
                    <a:pt x="1" y="611"/>
                    <a:pt x="72" y="1220"/>
                  </a:cubicBezTo>
                  <a:cubicBezTo>
                    <a:pt x="137" y="1795"/>
                    <a:pt x="567" y="2224"/>
                    <a:pt x="1057" y="2224"/>
                  </a:cubicBezTo>
                  <a:cubicBezTo>
                    <a:pt x="1089" y="2224"/>
                    <a:pt x="1121" y="2222"/>
                    <a:pt x="1153" y="2218"/>
                  </a:cubicBezTo>
                  <a:cubicBezTo>
                    <a:pt x="1683" y="2161"/>
                    <a:pt x="2058" y="1617"/>
                    <a:pt x="1986" y="1004"/>
                  </a:cubicBezTo>
                  <a:cubicBezTo>
                    <a:pt x="1921" y="429"/>
                    <a:pt x="1489" y="0"/>
                    <a:pt x="10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ycare Center by Slidesgo">
  <a:themeElements>
    <a:clrScheme name="Simple Light">
      <a:dk1>
        <a:srgbClr val="26284E"/>
      </a:dk1>
      <a:lt1>
        <a:srgbClr val="FFFFFF"/>
      </a:lt1>
      <a:dk2>
        <a:srgbClr val="981C3E"/>
      </a:dk2>
      <a:lt2>
        <a:srgbClr val="FBBC5D"/>
      </a:lt2>
      <a:accent1>
        <a:srgbClr val="D196B1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hristmas presents by Slidesgo">
  <a:themeElements>
    <a:clrScheme name="Simple Light">
      <a:dk1>
        <a:srgbClr val="082F3D"/>
      </a:dk1>
      <a:lt1>
        <a:srgbClr val="144055"/>
      </a:lt1>
      <a:dk2>
        <a:srgbClr val="F3F3F3"/>
      </a:dk2>
      <a:lt2>
        <a:srgbClr val="F2E394"/>
      </a:lt2>
      <a:accent1>
        <a:srgbClr val="EA843F"/>
      </a:accent1>
      <a:accent2>
        <a:srgbClr val="ED472F"/>
      </a:accent2>
      <a:accent3>
        <a:srgbClr val="D96459"/>
      </a:accent3>
      <a:accent4>
        <a:srgbClr val="A13939"/>
      </a:accent4>
      <a:accent5>
        <a:srgbClr val="82C6AF"/>
      </a:accent5>
      <a:accent6>
        <a:srgbClr val="69B79B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