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5AD"/>
    <a:srgbClr val="C8DED2"/>
    <a:srgbClr val="FCE9FD"/>
    <a:srgbClr val="F8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8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84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186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78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198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69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4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130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61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74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869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39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79" y="457200"/>
            <a:ext cx="1385888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4015" y="672643"/>
            <a:ext cx="1136397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Preescolar.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educación preescolar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2020-2021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Asignatura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Tutoría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Titular del curso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Karla Griselda García Pimentel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Título del trabajo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Tutoría</a:t>
            </a:r>
            <a:r>
              <a:rPr kumimoji="0" lang="es-MX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Pares  </a:t>
            </a: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Línea de acción 2: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AUTONOMÍA Y MI AUTOESTIMA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Propósito: 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término del tema, el estudiante podrá identificar sus emociones para reforzar rasgos de su personalidad. Lo anterior para fortalecer su autoestima, conocer sus límites, poseer una buena salud psicológica y transmitir una visión positiva de la vida.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Sofía</a:t>
            </a:r>
            <a:r>
              <a:rPr kumimoji="0" lang="es-MX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Abisai García Murillo #6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 Edith Valdés Constante #19</a:t>
            </a:r>
            <a:endParaRPr kumimoji="0" lang="es-MX" sz="1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Fernanda Merary Ruiz Bocanegra #17</a:t>
            </a:r>
            <a:endParaRPr lang="es-MX" sz="1400" b="1" baseline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b="1" baseline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Semestre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3°         	</a:t>
            </a: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Sección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:”B”   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Coahuila. </a:t>
            </a:r>
            <a:r>
              <a:rPr kumimoji="0" lang="es-MX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es-MX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Diciembre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2020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5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7475" y="-2657475"/>
            <a:ext cx="6858000" cy="12172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96441"/>
            <a:ext cx="12192002" cy="6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071" y="309860"/>
            <a:ext cx="1014845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002060"/>
                </a:solidFill>
                <a:latin typeface="Balloons!" panose="03000600000000000000" pitchFamily="66" charset="0"/>
                <a:cs typeface="Arial" panose="020B0604020202020204" pitchFamily="34" charset="0"/>
              </a:rPr>
              <a:t>PREGUNTAS: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¿Qué implica el desarrollo social de los niños?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convivencia que tiene con la sociedad que les rodea al igual que su relación y comprensión con la comunidad.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¿Qué son las capacidades sociales?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Son conductas destinadas a conseguir un objetivo, defender nuestros derechos, ser asertivos en la expresión de nuestras emociones y deseos; y nos sirven para desempeñarnos adecuadamente ante los demás. 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¿Por qué son importantes los valores y las normas?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Las normas nos sirven para tener límites y los valores para comprender y ayudar a los demás, la fusión de estos dos conceptos son meramente necesarios para una convivencia sana y respetuosa entre las personas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¿Cómo es la socialización en preescolar?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traves de la convivencia de los niños con las demás personas, juegos y también podría ser la imitación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9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0075" y="369109"/>
            <a:ext cx="11325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¿Cuál es el papel de la familia en el proceso de socialización de los niños?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familia influye mucho en este proceso, ya que depende de ellos los valores y los límites que le inculquen para tratar a las demás personas al igual que su comportamiento porque lo toman como ejemplo y pueden llegar a imitarlo.  </a:t>
            </a:r>
          </a:p>
          <a:p>
            <a:pPr algn="ctr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¿Qué influencia tiene la educación preescolar para promover la socialización de los niños? 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objetivo en la educación preescolar es enseñar para la vida, lo cual lleva consigo el aprendizaje de valores y aparte durante esta, por medio de los campos de formación académica y áreas de desarrollo personal y social, se logra introducir a los niños hacia la sociedad.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3737" y="3349570"/>
            <a:ext cx="113953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¿De qué manera los niños preescolares reconocen el parentesco o el grado de cercanía que puede establecer en las interacciones con las personas que le rodean?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diferencian por el tipo de interacción que se tiene con la persona y los diferentes escenarios en los que se presenta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¿Cómo distinguen los niños las conductas apropiadas de las que no lo son y qué los motiva a aceptar unas y rechazar otras?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Según las reglas y las normas que les inculquen sus familiares, los niños pueden definir qué es lo que está bien de lo que está mal y ayudan a reforzar esto en su vida cotidiana en diversas situaciones</a:t>
            </a:r>
          </a:p>
        </p:txBody>
      </p:sp>
    </p:spTree>
    <p:extLst>
      <p:ext uri="{BB962C8B-B14F-4D97-AF65-F5344CB8AC3E}">
        <p14:creationId xmlns:p14="http://schemas.microsoft.com/office/powerpoint/2010/main" val="4040358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506</Words>
  <Application>Microsoft Office PowerPoint</Application>
  <PresentationFormat>Panorámica</PresentationFormat>
  <Paragraphs>50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Usuario desconocido</cp:lastModifiedBy>
  <cp:revision>9</cp:revision>
  <dcterms:created xsi:type="dcterms:W3CDTF">2020-12-01T20:23:38Z</dcterms:created>
  <dcterms:modified xsi:type="dcterms:W3CDTF">2020-12-02T01:22:40Z</dcterms:modified>
</cp:coreProperties>
</file>