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learn.elltechnologies.com/login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learn.elltechnologies.com/log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61E7F-6C45-4809-80DE-F75B8402169F}" type="doc">
      <dgm:prSet loTypeId="urn:microsoft.com/office/officeart/2008/layout/RadialCluster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5F1CAB7C-8C8E-4C34-984B-62861266C3DF}">
      <dgm:prSet phldrT="[Texto]"/>
      <dgm:spPr/>
      <dgm:t>
        <a:bodyPr/>
        <a:lstStyle/>
        <a:p>
          <a:r>
            <a:rPr lang="es-ES" dirty="0" smtClean="0"/>
            <a:t>Permite</a:t>
          </a:r>
          <a:endParaRPr lang="es-ES" dirty="0"/>
        </a:p>
      </dgm:t>
    </dgm:pt>
    <dgm:pt modelId="{B9BBCFBF-3F30-4C14-A8D5-836D228EEBAB}" type="parTrans" cxnId="{E3501A7D-4DEA-4CA3-8DB3-4D5CDEDDBFF9}">
      <dgm:prSet/>
      <dgm:spPr/>
      <dgm:t>
        <a:bodyPr/>
        <a:lstStyle/>
        <a:p>
          <a:endParaRPr lang="es-ES"/>
        </a:p>
      </dgm:t>
    </dgm:pt>
    <dgm:pt modelId="{805EBCA9-27F4-40F0-9E4B-EA6944912429}" type="sibTrans" cxnId="{E3501A7D-4DEA-4CA3-8DB3-4D5CDEDDBFF9}">
      <dgm:prSet/>
      <dgm:spPr/>
      <dgm:t>
        <a:bodyPr/>
        <a:lstStyle/>
        <a:p>
          <a:endParaRPr lang="es-ES"/>
        </a:p>
      </dgm:t>
    </dgm:pt>
    <dgm:pt modelId="{178B4567-527F-4537-A2FC-E4BAFD5D6479}">
      <dgm:prSet phldrT="[Texto]"/>
      <dgm:spPr/>
      <dgm:t>
        <a:bodyPr/>
        <a:lstStyle/>
        <a:p>
          <a:r>
            <a:rPr lang="es-ES" dirty="0" smtClean="0"/>
            <a:t>Evaluar</a:t>
          </a:r>
          <a:endParaRPr lang="es-ES" dirty="0"/>
        </a:p>
      </dgm:t>
    </dgm:pt>
    <dgm:pt modelId="{30A7CF00-2FD8-4B0F-BA9C-1ED386C4FB9B}" type="parTrans" cxnId="{799B3078-6B07-45CB-B3FC-E8BEDF6EFF28}">
      <dgm:prSet/>
      <dgm:spPr>
        <a:ln w="28575"/>
      </dgm:spPr>
      <dgm:t>
        <a:bodyPr/>
        <a:lstStyle/>
        <a:p>
          <a:endParaRPr lang="es-ES"/>
        </a:p>
      </dgm:t>
    </dgm:pt>
    <dgm:pt modelId="{FF35BD78-F718-4B5A-8182-EDC57C6D5DB1}" type="sibTrans" cxnId="{799B3078-6B07-45CB-B3FC-E8BEDF6EFF28}">
      <dgm:prSet/>
      <dgm:spPr/>
      <dgm:t>
        <a:bodyPr/>
        <a:lstStyle/>
        <a:p>
          <a:endParaRPr lang="es-ES"/>
        </a:p>
      </dgm:t>
    </dgm:pt>
    <dgm:pt modelId="{399CAAE1-4B35-47F8-AB36-A32243AF4F53}">
      <dgm:prSet phldrT="[Texto]"/>
      <dgm:spPr/>
      <dgm:t>
        <a:bodyPr/>
        <a:lstStyle/>
        <a:p>
          <a:r>
            <a:rPr lang="es-ES" dirty="0" smtClean="0"/>
            <a:t>Distribuir </a:t>
          </a:r>
          <a:endParaRPr lang="es-ES" dirty="0"/>
        </a:p>
      </dgm:t>
    </dgm:pt>
    <dgm:pt modelId="{661C169A-B723-47DC-88EB-B4D9FA9A3166}" type="parTrans" cxnId="{DDBA0E0A-F92F-4DBC-9A0B-6EDA63EB01E3}">
      <dgm:prSet/>
      <dgm:spPr>
        <a:ln w="28575"/>
      </dgm:spPr>
      <dgm:t>
        <a:bodyPr/>
        <a:lstStyle/>
        <a:p>
          <a:endParaRPr lang="es-ES"/>
        </a:p>
      </dgm:t>
    </dgm:pt>
    <dgm:pt modelId="{F14D6D7C-CC50-4894-8BA5-385F1FD65231}" type="sibTrans" cxnId="{DDBA0E0A-F92F-4DBC-9A0B-6EDA63EB01E3}">
      <dgm:prSet/>
      <dgm:spPr/>
      <dgm:t>
        <a:bodyPr/>
        <a:lstStyle/>
        <a:p>
          <a:endParaRPr lang="es-ES"/>
        </a:p>
      </dgm:t>
    </dgm:pt>
    <dgm:pt modelId="{5F34C7C1-3F0D-4845-B190-18FE6693BABA}">
      <dgm:prSet phldrT="[Texto]"/>
      <dgm:spPr/>
      <dgm:t>
        <a:bodyPr/>
        <a:lstStyle/>
        <a:p>
          <a:r>
            <a:rPr lang="es-ES" dirty="0" smtClean="0"/>
            <a:t>Administrar</a:t>
          </a:r>
          <a:endParaRPr lang="es-ES" dirty="0"/>
        </a:p>
      </dgm:t>
    </dgm:pt>
    <dgm:pt modelId="{28C25594-DBBB-421F-973F-A2DA9CE8DAF4}" type="parTrans" cxnId="{97F17783-8D5C-4127-A4F4-5B7061D4A54B}">
      <dgm:prSet/>
      <dgm:spPr>
        <a:ln w="19050"/>
      </dgm:spPr>
      <dgm:t>
        <a:bodyPr/>
        <a:lstStyle/>
        <a:p>
          <a:endParaRPr lang="es-ES"/>
        </a:p>
      </dgm:t>
    </dgm:pt>
    <dgm:pt modelId="{39F7B459-878C-4272-96E5-86B4B1EA8F4C}" type="sibTrans" cxnId="{97F17783-8D5C-4127-A4F4-5B7061D4A54B}">
      <dgm:prSet/>
      <dgm:spPr/>
      <dgm:t>
        <a:bodyPr/>
        <a:lstStyle/>
        <a:p>
          <a:endParaRPr lang="es-ES"/>
        </a:p>
      </dgm:t>
    </dgm:pt>
    <dgm:pt modelId="{54424764-D114-425C-8E45-C63DF30AAF8E}" type="pres">
      <dgm:prSet presAssocID="{A2461E7F-6C45-4809-80DE-F75B8402169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54D2DDA-85CB-47A7-9396-EABB1F5FD435}" type="pres">
      <dgm:prSet presAssocID="{5F1CAB7C-8C8E-4C34-984B-62861266C3DF}" presName="singleCycle" presStyleCnt="0"/>
      <dgm:spPr/>
    </dgm:pt>
    <dgm:pt modelId="{F4800F34-8708-4213-9376-321108AC7530}" type="pres">
      <dgm:prSet presAssocID="{5F1CAB7C-8C8E-4C34-984B-62861266C3DF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DED35D8C-B2DD-4A98-A4DE-3D9DD89AE294}" type="pres">
      <dgm:prSet presAssocID="{30A7CF00-2FD8-4B0F-BA9C-1ED386C4FB9B}" presName="Name56" presStyleLbl="parChTrans1D2" presStyleIdx="0" presStyleCnt="3"/>
      <dgm:spPr/>
      <dgm:t>
        <a:bodyPr/>
        <a:lstStyle/>
        <a:p>
          <a:endParaRPr lang="es-ES"/>
        </a:p>
      </dgm:t>
    </dgm:pt>
    <dgm:pt modelId="{661FBC75-D98E-46DB-B2EB-375A31860E88}" type="pres">
      <dgm:prSet presAssocID="{178B4567-527F-4537-A2FC-E4BAFD5D6479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420B1C-C853-4B73-86BD-C5F68D400611}" type="pres">
      <dgm:prSet presAssocID="{661C169A-B723-47DC-88EB-B4D9FA9A3166}" presName="Name56" presStyleLbl="parChTrans1D2" presStyleIdx="1" presStyleCnt="3"/>
      <dgm:spPr/>
      <dgm:t>
        <a:bodyPr/>
        <a:lstStyle/>
        <a:p>
          <a:endParaRPr lang="es-ES"/>
        </a:p>
      </dgm:t>
    </dgm:pt>
    <dgm:pt modelId="{C98EC8CA-B953-4A45-A073-61779BB7C942}" type="pres">
      <dgm:prSet presAssocID="{399CAAE1-4B35-47F8-AB36-A32243AF4F53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E2FE21-F588-49D7-8C81-8D50DF5BA174}" type="pres">
      <dgm:prSet presAssocID="{28C25594-DBBB-421F-973F-A2DA9CE8DAF4}" presName="Name56" presStyleLbl="parChTrans1D2" presStyleIdx="2" presStyleCnt="3"/>
      <dgm:spPr/>
      <dgm:t>
        <a:bodyPr/>
        <a:lstStyle/>
        <a:p>
          <a:endParaRPr lang="es-ES"/>
        </a:p>
      </dgm:t>
    </dgm:pt>
    <dgm:pt modelId="{B1167E57-761B-45A2-9223-3584B167B67B}" type="pres">
      <dgm:prSet presAssocID="{5F34C7C1-3F0D-4845-B190-18FE6693BABA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3AE61B-81BB-4F9E-B7F0-3C0F8160ED27}" type="presOf" srcId="{399CAAE1-4B35-47F8-AB36-A32243AF4F53}" destId="{C98EC8CA-B953-4A45-A073-61779BB7C942}" srcOrd="0" destOrd="0" presId="urn:microsoft.com/office/officeart/2008/layout/RadialCluster"/>
    <dgm:cxn modelId="{E3501A7D-4DEA-4CA3-8DB3-4D5CDEDDBFF9}" srcId="{A2461E7F-6C45-4809-80DE-F75B8402169F}" destId="{5F1CAB7C-8C8E-4C34-984B-62861266C3DF}" srcOrd="0" destOrd="0" parTransId="{B9BBCFBF-3F30-4C14-A8D5-836D228EEBAB}" sibTransId="{805EBCA9-27F4-40F0-9E4B-EA6944912429}"/>
    <dgm:cxn modelId="{3A793D6B-DDD8-4147-A0E9-3E36388A512F}" type="presOf" srcId="{661C169A-B723-47DC-88EB-B4D9FA9A3166}" destId="{C8420B1C-C853-4B73-86BD-C5F68D400611}" srcOrd="0" destOrd="0" presId="urn:microsoft.com/office/officeart/2008/layout/RadialCluster"/>
    <dgm:cxn modelId="{8BFBB581-6736-47EC-88B1-C4C94F1D9827}" type="presOf" srcId="{30A7CF00-2FD8-4B0F-BA9C-1ED386C4FB9B}" destId="{DED35D8C-B2DD-4A98-A4DE-3D9DD89AE294}" srcOrd="0" destOrd="0" presId="urn:microsoft.com/office/officeart/2008/layout/RadialCluster"/>
    <dgm:cxn modelId="{022EF61B-009D-4492-90C0-B48B2C44130E}" type="presOf" srcId="{5F34C7C1-3F0D-4845-B190-18FE6693BABA}" destId="{B1167E57-761B-45A2-9223-3584B167B67B}" srcOrd="0" destOrd="0" presId="urn:microsoft.com/office/officeart/2008/layout/RadialCluster"/>
    <dgm:cxn modelId="{300006A1-7616-4F82-A1FD-D605A69D37A5}" type="presOf" srcId="{178B4567-527F-4537-A2FC-E4BAFD5D6479}" destId="{661FBC75-D98E-46DB-B2EB-375A31860E88}" srcOrd="0" destOrd="0" presId="urn:microsoft.com/office/officeart/2008/layout/RadialCluster"/>
    <dgm:cxn modelId="{DDBA0E0A-F92F-4DBC-9A0B-6EDA63EB01E3}" srcId="{5F1CAB7C-8C8E-4C34-984B-62861266C3DF}" destId="{399CAAE1-4B35-47F8-AB36-A32243AF4F53}" srcOrd="1" destOrd="0" parTransId="{661C169A-B723-47DC-88EB-B4D9FA9A3166}" sibTransId="{F14D6D7C-CC50-4894-8BA5-385F1FD65231}"/>
    <dgm:cxn modelId="{41CECC9E-29D0-4871-BAC6-F9CF5E1F4791}" type="presOf" srcId="{28C25594-DBBB-421F-973F-A2DA9CE8DAF4}" destId="{77E2FE21-F588-49D7-8C81-8D50DF5BA174}" srcOrd="0" destOrd="0" presId="urn:microsoft.com/office/officeart/2008/layout/RadialCluster"/>
    <dgm:cxn modelId="{97F17783-8D5C-4127-A4F4-5B7061D4A54B}" srcId="{5F1CAB7C-8C8E-4C34-984B-62861266C3DF}" destId="{5F34C7C1-3F0D-4845-B190-18FE6693BABA}" srcOrd="2" destOrd="0" parTransId="{28C25594-DBBB-421F-973F-A2DA9CE8DAF4}" sibTransId="{39F7B459-878C-4272-96E5-86B4B1EA8F4C}"/>
    <dgm:cxn modelId="{AEF0C0EB-F420-4A82-B47E-C148B704FD3C}" type="presOf" srcId="{5F1CAB7C-8C8E-4C34-984B-62861266C3DF}" destId="{F4800F34-8708-4213-9376-321108AC7530}" srcOrd="0" destOrd="0" presId="urn:microsoft.com/office/officeart/2008/layout/RadialCluster"/>
    <dgm:cxn modelId="{799B3078-6B07-45CB-B3FC-E8BEDF6EFF28}" srcId="{5F1CAB7C-8C8E-4C34-984B-62861266C3DF}" destId="{178B4567-527F-4537-A2FC-E4BAFD5D6479}" srcOrd="0" destOrd="0" parTransId="{30A7CF00-2FD8-4B0F-BA9C-1ED386C4FB9B}" sibTransId="{FF35BD78-F718-4B5A-8182-EDC57C6D5DB1}"/>
    <dgm:cxn modelId="{9F43313A-8C2B-4A29-905C-43A1DB4137C0}" type="presOf" srcId="{A2461E7F-6C45-4809-80DE-F75B8402169F}" destId="{54424764-D114-425C-8E45-C63DF30AAF8E}" srcOrd="0" destOrd="0" presId="urn:microsoft.com/office/officeart/2008/layout/RadialCluster"/>
    <dgm:cxn modelId="{8FEF3616-78D6-4129-8996-866A8C3223EB}" type="presParOf" srcId="{54424764-D114-425C-8E45-C63DF30AAF8E}" destId="{554D2DDA-85CB-47A7-9396-EABB1F5FD435}" srcOrd="0" destOrd="0" presId="urn:microsoft.com/office/officeart/2008/layout/RadialCluster"/>
    <dgm:cxn modelId="{0E4343A7-516D-46A7-8C9C-1FC0A17254E4}" type="presParOf" srcId="{554D2DDA-85CB-47A7-9396-EABB1F5FD435}" destId="{F4800F34-8708-4213-9376-321108AC7530}" srcOrd="0" destOrd="0" presId="urn:microsoft.com/office/officeart/2008/layout/RadialCluster"/>
    <dgm:cxn modelId="{FA3AE85E-A047-4973-8286-2E52A897E993}" type="presParOf" srcId="{554D2DDA-85CB-47A7-9396-EABB1F5FD435}" destId="{DED35D8C-B2DD-4A98-A4DE-3D9DD89AE294}" srcOrd="1" destOrd="0" presId="urn:microsoft.com/office/officeart/2008/layout/RadialCluster"/>
    <dgm:cxn modelId="{4C0EABD2-2762-4181-A721-7BF88B78BE79}" type="presParOf" srcId="{554D2DDA-85CB-47A7-9396-EABB1F5FD435}" destId="{661FBC75-D98E-46DB-B2EB-375A31860E88}" srcOrd="2" destOrd="0" presId="urn:microsoft.com/office/officeart/2008/layout/RadialCluster"/>
    <dgm:cxn modelId="{B1C5028A-B5F7-4ED5-87CF-048BAC21BD20}" type="presParOf" srcId="{554D2DDA-85CB-47A7-9396-EABB1F5FD435}" destId="{C8420B1C-C853-4B73-86BD-C5F68D400611}" srcOrd="3" destOrd="0" presId="urn:microsoft.com/office/officeart/2008/layout/RadialCluster"/>
    <dgm:cxn modelId="{F2E8F595-AF43-4EE9-A066-37A24669D9F6}" type="presParOf" srcId="{554D2DDA-85CB-47A7-9396-EABB1F5FD435}" destId="{C98EC8CA-B953-4A45-A073-61779BB7C942}" srcOrd="4" destOrd="0" presId="urn:microsoft.com/office/officeart/2008/layout/RadialCluster"/>
    <dgm:cxn modelId="{3B97A7D2-B5F3-4DD1-BFD6-27429658C40D}" type="presParOf" srcId="{554D2DDA-85CB-47A7-9396-EABB1F5FD435}" destId="{77E2FE21-F588-49D7-8C81-8D50DF5BA174}" srcOrd="5" destOrd="0" presId="urn:microsoft.com/office/officeart/2008/layout/RadialCluster"/>
    <dgm:cxn modelId="{CE0E7571-307F-428E-A389-2634436D0F47}" type="presParOf" srcId="{554D2DDA-85CB-47A7-9396-EABB1F5FD435}" destId="{B1167E57-761B-45A2-9223-3584B167B67B}" srcOrd="6" destOrd="0" presId="urn:microsoft.com/office/officeart/2008/layout/RadialCluster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FFBAD-3EC6-4A88-B30E-39BF977C9560}" type="doc">
      <dgm:prSet loTypeId="urn:microsoft.com/office/officeart/2005/8/layout/chevron1" loCatId="process" qsTypeId="urn:microsoft.com/office/officeart/2005/8/quickstyle/simple1" qsCatId="simple" csTypeId="urn:microsoft.com/office/officeart/2005/8/colors/accent4_5" csCatId="accent4" phldr="1"/>
      <dgm:spPr/>
    </dgm:pt>
    <dgm:pt modelId="{0C0CFFBC-67C2-4FC7-988A-6C43185F82B7}">
      <dgm:prSet phldrT="[Texto]"/>
      <dgm:spPr/>
      <dgm:t>
        <a:bodyPr/>
        <a:lstStyle/>
        <a:p>
          <a:r>
            <a:rPr lang="x-none" dirty="0" smtClean="0"/>
            <a:t>Mejora la organización: Cuanto más grande sea la empresa y más trabajadores participen en la formación, más fácil es organizarse con un sistema online que centralice todo lo que necesitamos: altas en el sistema, creación de grupos de trabajo, actualización de calendarios.</a:t>
          </a:r>
          <a:endParaRPr lang="es-ES" dirty="0"/>
        </a:p>
      </dgm:t>
    </dgm:pt>
    <dgm:pt modelId="{C219FC0C-FAA5-49B2-A331-CE74E8DD64D6}" type="parTrans" cxnId="{C4508ADE-27B8-4BB7-AE00-8E42E916ACAF}">
      <dgm:prSet/>
      <dgm:spPr/>
      <dgm:t>
        <a:bodyPr/>
        <a:lstStyle/>
        <a:p>
          <a:endParaRPr lang="es-ES"/>
        </a:p>
      </dgm:t>
    </dgm:pt>
    <dgm:pt modelId="{056E4F1E-1E42-4475-BEBF-161FF937C21B}" type="sibTrans" cxnId="{C4508ADE-27B8-4BB7-AE00-8E42E916ACAF}">
      <dgm:prSet/>
      <dgm:spPr/>
      <dgm:t>
        <a:bodyPr/>
        <a:lstStyle/>
        <a:p>
          <a:endParaRPr lang="es-ES"/>
        </a:p>
      </dgm:t>
    </dgm:pt>
    <dgm:pt modelId="{BD5A2ACF-4268-4E07-9FE0-FFDD66AC93A3}">
      <dgm:prSet/>
      <dgm:spPr/>
      <dgm:t>
        <a:bodyPr/>
        <a:lstStyle/>
        <a:p>
          <a:r>
            <a:rPr lang="x-none" dirty="0" smtClean="0"/>
            <a:t>Mejora el control. Los administradores del LMS tienen a su disposición el control total del sistema, de modo que están al tanto de todo lo que ocurre en ellos.</a:t>
          </a:r>
          <a:endParaRPr lang="es-ES" dirty="0"/>
        </a:p>
      </dgm:t>
    </dgm:pt>
    <dgm:pt modelId="{BE36EABF-6E5A-4F6E-BF61-529D2D7118FB}" type="parTrans" cxnId="{F1BB65B7-2BB8-481F-8448-CE51866E43AB}">
      <dgm:prSet/>
      <dgm:spPr/>
      <dgm:t>
        <a:bodyPr/>
        <a:lstStyle/>
        <a:p>
          <a:endParaRPr lang="es-ES"/>
        </a:p>
      </dgm:t>
    </dgm:pt>
    <dgm:pt modelId="{EFB984A7-F2ED-44E4-A8AB-0A0B3E7198A4}" type="sibTrans" cxnId="{F1BB65B7-2BB8-481F-8448-CE51866E43AB}">
      <dgm:prSet/>
      <dgm:spPr/>
      <dgm:t>
        <a:bodyPr/>
        <a:lstStyle/>
        <a:p>
          <a:endParaRPr lang="es-ES"/>
        </a:p>
      </dgm:t>
    </dgm:pt>
    <dgm:pt modelId="{E917F4C0-2083-45EE-8902-F45780150F24}">
      <dgm:prSet/>
      <dgm:spPr/>
      <dgm:t>
        <a:bodyPr/>
        <a:lstStyle/>
        <a:p>
          <a:r>
            <a:rPr lang="x-none" smtClean="0"/>
            <a:t>Mejora el seguimiento. Con distintos mecanismos, hace que la evaluación de cada uno de los empleados sea mucho más sencilla y efectiva.</a:t>
          </a:r>
          <a:endParaRPr lang="es-ES" dirty="0"/>
        </a:p>
      </dgm:t>
    </dgm:pt>
    <dgm:pt modelId="{1A443389-E3EC-46F8-B7CE-E22D315EBDB2}" type="parTrans" cxnId="{051738F9-EA53-4BC7-966D-0F5E2F410D49}">
      <dgm:prSet/>
      <dgm:spPr/>
      <dgm:t>
        <a:bodyPr/>
        <a:lstStyle/>
        <a:p>
          <a:endParaRPr lang="es-ES"/>
        </a:p>
      </dgm:t>
    </dgm:pt>
    <dgm:pt modelId="{92692BDA-8CD8-49AA-A8C3-FD594F6DA7D0}" type="sibTrans" cxnId="{051738F9-EA53-4BC7-966D-0F5E2F410D49}">
      <dgm:prSet/>
      <dgm:spPr/>
      <dgm:t>
        <a:bodyPr/>
        <a:lstStyle/>
        <a:p>
          <a:endParaRPr lang="es-ES"/>
        </a:p>
      </dgm:t>
    </dgm:pt>
    <dgm:pt modelId="{947FA49A-F48A-45D1-B267-4C657DF6DD57}">
      <dgm:prSet/>
      <dgm:spPr/>
      <dgm:t>
        <a:bodyPr/>
        <a:lstStyle/>
        <a:p>
          <a:r>
            <a:rPr lang="x-none" dirty="0" smtClean="0"/>
            <a:t>Es flexible. Siendo online, podemos hacer participar a empleados que trabajen en otras sedes en el mismo sistema, o podemos dejar que realicen las tareas de aprendizaje cuando tengan un hueco en sus quehaceres diarios en lugar de imponerles un horario.}</a:t>
          </a:r>
          <a:endParaRPr lang="es-ES" dirty="0"/>
        </a:p>
      </dgm:t>
    </dgm:pt>
    <dgm:pt modelId="{14BBAB49-E644-4298-8AFD-F4F3B2DF31DF}" type="parTrans" cxnId="{1237C073-27C3-4804-9BF9-B0933B6C9967}">
      <dgm:prSet/>
      <dgm:spPr/>
      <dgm:t>
        <a:bodyPr/>
        <a:lstStyle/>
        <a:p>
          <a:endParaRPr lang="es-ES"/>
        </a:p>
      </dgm:t>
    </dgm:pt>
    <dgm:pt modelId="{D4476C64-ACA1-47AA-B55D-CD60C1069868}" type="sibTrans" cxnId="{1237C073-27C3-4804-9BF9-B0933B6C9967}">
      <dgm:prSet/>
      <dgm:spPr/>
      <dgm:t>
        <a:bodyPr/>
        <a:lstStyle/>
        <a:p>
          <a:endParaRPr lang="es-ES"/>
        </a:p>
      </dgm:t>
    </dgm:pt>
    <dgm:pt modelId="{A4BB8653-3305-4B14-B67B-FCBE8033ACF0}" type="pres">
      <dgm:prSet presAssocID="{348FFBAD-3EC6-4A88-B30E-39BF977C9560}" presName="Name0" presStyleCnt="0">
        <dgm:presLayoutVars>
          <dgm:dir/>
          <dgm:animLvl val="lvl"/>
          <dgm:resizeHandles val="exact"/>
        </dgm:presLayoutVars>
      </dgm:prSet>
      <dgm:spPr/>
    </dgm:pt>
    <dgm:pt modelId="{983A6C08-E086-4912-A6AB-BC147E7EE2F9}" type="pres">
      <dgm:prSet presAssocID="{0C0CFFBC-67C2-4FC7-988A-6C43185F82B7}" presName="parTxOnly" presStyleLbl="node1" presStyleIdx="0" presStyleCnt="4" custScaleY="144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52EEE6-CB71-4DAF-83C1-6605CB4E8DCD}" type="pres">
      <dgm:prSet presAssocID="{056E4F1E-1E42-4475-BEBF-161FF937C21B}" presName="parTxOnlySpace" presStyleCnt="0"/>
      <dgm:spPr/>
    </dgm:pt>
    <dgm:pt modelId="{6CD43566-894D-463C-91B1-D138DAD37395}" type="pres">
      <dgm:prSet presAssocID="{BD5A2ACF-4268-4E07-9FE0-FFDD66AC93A3}" presName="parTxOnly" presStyleLbl="node1" presStyleIdx="1" presStyleCnt="4" custScaleY="146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E9F0E0-5926-4D06-9CC0-C380CDCF56B2}" type="pres">
      <dgm:prSet presAssocID="{EFB984A7-F2ED-44E4-A8AB-0A0B3E7198A4}" presName="parTxOnlySpace" presStyleCnt="0"/>
      <dgm:spPr/>
    </dgm:pt>
    <dgm:pt modelId="{55A992CF-5B55-424F-A61B-2B55969E46EB}" type="pres">
      <dgm:prSet presAssocID="{E917F4C0-2083-45EE-8902-F45780150F24}" presName="parTxOnly" presStyleLbl="node1" presStyleIdx="2" presStyleCnt="4" custScaleY="142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5F635C-66AD-4024-B623-E0662704F863}" type="pres">
      <dgm:prSet presAssocID="{92692BDA-8CD8-49AA-A8C3-FD594F6DA7D0}" presName="parTxOnlySpace" presStyleCnt="0"/>
      <dgm:spPr/>
    </dgm:pt>
    <dgm:pt modelId="{7B849759-9791-4F79-A626-E5B1B58D109D}" type="pres">
      <dgm:prSet presAssocID="{947FA49A-F48A-45D1-B267-4C657DF6DD57}" presName="parTxOnly" presStyleLbl="node1" presStyleIdx="3" presStyleCnt="4" custScaleY="144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508ADE-27B8-4BB7-AE00-8E42E916ACAF}" srcId="{348FFBAD-3EC6-4A88-B30E-39BF977C9560}" destId="{0C0CFFBC-67C2-4FC7-988A-6C43185F82B7}" srcOrd="0" destOrd="0" parTransId="{C219FC0C-FAA5-49B2-A331-CE74E8DD64D6}" sibTransId="{056E4F1E-1E42-4475-BEBF-161FF937C21B}"/>
    <dgm:cxn modelId="{83F5DD67-FBFC-4FE7-9620-6780AC43E9A9}" type="presOf" srcId="{BD5A2ACF-4268-4E07-9FE0-FFDD66AC93A3}" destId="{6CD43566-894D-463C-91B1-D138DAD37395}" srcOrd="0" destOrd="0" presId="urn:microsoft.com/office/officeart/2005/8/layout/chevron1"/>
    <dgm:cxn modelId="{051738F9-EA53-4BC7-966D-0F5E2F410D49}" srcId="{348FFBAD-3EC6-4A88-B30E-39BF977C9560}" destId="{E917F4C0-2083-45EE-8902-F45780150F24}" srcOrd="2" destOrd="0" parTransId="{1A443389-E3EC-46F8-B7CE-E22D315EBDB2}" sibTransId="{92692BDA-8CD8-49AA-A8C3-FD594F6DA7D0}"/>
    <dgm:cxn modelId="{F53BC976-A687-4D67-8E77-6C6EB1ACE8AA}" type="presOf" srcId="{947FA49A-F48A-45D1-B267-4C657DF6DD57}" destId="{7B849759-9791-4F79-A626-E5B1B58D109D}" srcOrd="0" destOrd="0" presId="urn:microsoft.com/office/officeart/2005/8/layout/chevron1"/>
    <dgm:cxn modelId="{F1BB65B7-2BB8-481F-8448-CE51866E43AB}" srcId="{348FFBAD-3EC6-4A88-B30E-39BF977C9560}" destId="{BD5A2ACF-4268-4E07-9FE0-FFDD66AC93A3}" srcOrd="1" destOrd="0" parTransId="{BE36EABF-6E5A-4F6E-BF61-529D2D7118FB}" sibTransId="{EFB984A7-F2ED-44E4-A8AB-0A0B3E7198A4}"/>
    <dgm:cxn modelId="{291FCB0C-0C38-4258-BEDB-9902A34D361A}" type="presOf" srcId="{0C0CFFBC-67C2-4FC7-988A-6C43185F82B7}" destId="{983A6C08-E086-4912-A6AB-BC147E7EE2F9}" srcOrd="0" destOrd="0" presId="urn:microsoft.com/office/officeart/2005/8/layout/chevron1"/>
    <dgm:cxn modelId="{D0D9D2B2-3DCF-49D6-8433-05B18A492021}" type="presOf" srcId="{348FFBAD-3EC6-4A88-B30E-39BF977C9560}" destId="{A4BB8653-3305-4B14-B67B-FCBE8033ACF0}" srcOrd="0" destOrd="0" presId="urn:microsoft.com/office/officeart/2005/8/layout/chevron1"/>
    <dgm:cxn modelId="{1237C073-27C3-4804-9BF9-B0933B6C9967}" srcId="{348FFBAD-3EC6-4A88-B30E-39BF977C9560}" destId="{947FA49A-F48A-45D1-B267-4C657DF6DD57}" srcOrd="3" destOrd="0" parTransId="{14BBAB49-E644-4298-8AFD-F4F3B2DF31DF}" sibTransId="{D4476C64-ACA1-47AA-B55D-CD60C1069868}"/>
    <dgm:cxn modelId="{A21152A2-2035-4181-B7BD-5BB34DD961E6}" type="presOf" srcId="{E917F4C0-2083-45EE-8902-F45780150F24}" destId="{55A992CF-5B55-424F-A61B-2B55969E46EB}" srcOrd="0" destOrd="0" presId="urn:microsoft.com/office/officeart/2005/8/layout/chevron1"/>
    <dgm:cxn modelId="{D66987E3-675B-4B08-8D49-D18AF48A9648}" type="presParOf" srcId="{A4BB8653-3305-4B14-B67B-FCBE8033ACF0}" destId="{983A6C08-E086-4912-A6AB-BC147E7EE2F9}" srcOrd="0" destOrd="0" presId="urn:microsoft.com/office/officeart/2005/8/layout/chevron1"/>
    <dgm:cxn modelId="{700C029A-A94C-4293-9A68-4417EB4EA4A4}" type="presParOf" srcId="{A4BB8653-3305-4B14-B67B-FCBE8033ACF0}" destId="{D352EEE6-CB71-4DAF-83C1-6605CB4E8DCD}" srcOrd="1" destOrd="0" presId="urn:microsoft.com/office/officeart/2005/8/layout/chevron1"/>
    <dgm:cxn modelId="{073C1CDF-B9A9-4749-9BE2-EB6C9D5FE4B2}" type="presParOf" srcId="{A4BB8653-3305-4B14-B67B-FCBE8033ACF0}" destId="{6CD43566-894D-463C-91B1-D138DAD37395}" srcOrd="2" destOrd="0" presId="urn:microsoft.com/office/officeart/2005/8/layout/chevron1"/>
    <dgm:cxn modelId="{7B8320BE-A6DE-487A-B1B2-FEF5174EE5EA}" type="presParOf" srcId="{A4BB8653-3305-4B14-B67B-FCBE8033ACF0}" destId="{ABE9F0E0-5926-4D06-9CC0-C380CDCF56B2}" srcOrd="3" destOrd="0" presId="urn:microsoft.com/office/officeart/2005/8/layout/chevron1"/>
    <dgm:cxn modelId="{D1B43CA0-3ACE-4276-AEDB-FFDC97C3EC80}" type="presParOf" srcId="{A4BB8653-3305-4B14-B67B-FCBE8033ACF0}" destId="{55A992CF-5B55-424F-A61B-2B55969E46EB}" srcOrd="4" destOrd="0" presId="urn:microsoft.com/office/officeart/2005/8/layout/chevron1"/>
    <dgm:cxn modelId="{7DAA6C0B-3135-48AB-8F8B-61F703A635BC}" type="presParOf" srcId="{A4BB8653-3305-4B14-B67B-FCBE8033ACF0}" destId="{F65F635C-66AD-4024-B623-E0662704F863}" srcOrd="5" destOrd="0" presId="urn:microsoft.com/office/officeart/2005/8/layout/chevron1"/>
    <dgm:cxn modelId="{EE32C1C2-57C5-4C40-8BE2-B926C7912480}" type="presParOf" srcId="{A4BB8653-3305-4B14-B67B-FCBE8033ACF0}" destId="{7B849759-9791-4F79-A626-E5B1B58D109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A9A52-71EC-4891-AD85-A1B7DB62B8B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</dgm:pt>
    <dgm:pt modelId="{7E473F17-13FC-47B9-9048-2FF86B6F12A5}">
      <dgm:prSet/>
      <dgm:spPr/>
      <dgm:t>
        <a:bodyPr/>
        <a:lstStyle/>
        <a:p>
          <a:r>
            <a:rPr lang="x-none" dirty="0" smtClean="0"/>
            <a:t>Ir al buscador de Internet</a:t>
          </a:r>
          <a:endParaRPr lang="es-ES" dirty="0"/>
        </a:p>
      </dgm:t>
    </dgm:pt>
    <dgm:pt modelId="{3F5F74BE-2A42-4F97-BE42-2E597A0C7051}" type="parTrans" cxnId="{9C58DDEC-2476-4D1E-8901-930692EAFF17}">
      <dgm:prSet/>
      <dgm:spPr/>
      <dgm:t>
        <a:bodyPr/>
        <a:lstStyle/>
        <a:p>
          <a:endParaRPr lang="es-ES"/>
        </a:p>
      </dgm:t>
    </dgm:pt>
    <dgm:pt modelId="{A0D7D8B9-BF26-4AFB-ADA0-0E9F98894401}" type="sibTrans" cxnId="{9C58DDEC-2476-4D1E-8901-930692EAFF17}">
      <dgm:prSet/>
      <dgm:spPr/>
      <dgm:t>
        <a:bodyPr/>
        <a:lstStyle/>
        <a:p>
          <a:endParaRPr lang="es-ES"/>
        </a:p>
      </dgm:t>
    </dgm:pt>
    <dgm:pt modelId="{8EBF0DBA-7D6C-4996-885F-88B3DBD35AAB}">
      <dgm:prSet/>
      <dgm:spPr/>
      <dgm:t>
        <a:bodyPr/>
        <a:lstStyle/>
        <a:p>
          <a:r>
            <a:rPr lang="es-ES" dirty="0" smtClean="0"/>
            <a:t>Buscar la página </a:t>
          </a:r>
          <a:r>
            <a:rPr lang="es-ES" dirty="0" smtClean="0">
              <a:hlinkClick xmlns:r="http://schemas.openxmlformats.org/officeDocument/2006/relationships" r:id="rId1"/>
            </a:rPr>
            <a:t>https://learn.elltechnologies.com/login</a:t>
          </a:r>
          <a:endParaRPr lang="es-ES" dirty="0" smtClean="0"/>
        </a:p>
      </dgm:t>
    </dgm:pt>
    <dgm:pt modelId="{64729CFF-B6CD-4201-8A19-19EED4CB3356}" type="parTrans" cxnId="{5736D4A8-31E8-4C83-9779-C307C524A690}">
      <dgm:prSet/>
      <dgm:spPr/>
      <dgm:t>
        <a:bodyPr/>
        <a:lstStyle/>
        <a:p>
          <a:endParaRPr lang="es-ES"/>
        </a:p>
      </dgm:t>
    </dgm:pt>
    <dgm:pt modelId="{37368D3B-C725-4254-95F2-6D23AB391E9E}" type="sibTrans" cxnId="{5736D4A8-31E8-4C83-9779-C307C524A690}">
      <dgm:prSet/>
      <dgm:spPr/>
      <dgm:t>
        <a:bodyPr/>
        <a:lstStyle/>
        <a:p>
          <a:endParaRPr lang="es-ES"/>
        </a:p>
      </dgm:t>
    </dgm:pt>
    <dgm:pt modelId="{A810E9E1-AF27-4E57-8889-152D1F12F035}">
      <dgm:prSet/>
      <dgm:spPr/>
      <dgm:t>
        <a:bodyPr/>
        <a:lstStyle/>
        <a:p>
          <a:r>
            <a:rPr lang="x-none" dirty="0" smtClean="0"/>
            <a:t>Acceder con tu correo institucional </a:t>
          </a:r>
        </a:p>
        <a:p>
          <a:r>
            <a:rPr lang="x-none" u="sng" dirty="0" smtClean="0"/>
            <a:t>@alumnocoahuila.gob.mx</a:t>
          </a:r>
        </a:p>
        <a:p>
          <a:r>
            <a:rPr lang="x-none" dirty="0" smtClean="0"/>
            <a:t>Y el password </a:t>
          </a:r>
          <a:r>
            <a:rPr lang="x-none" u="sng" dirty="0" smtClean="0"/>
            <a:t>123456</a:t>
          </a:r>
          <a:endParaRPr lang="es-ES" u="sng" dirty="0" smtClean="0"/>
        </a:p>
      </dgm:t>
    </dgm:pt>
    <dgm:pt modelId="{1BCBAC58-6038-47F3-815E-70C96570AC5B}" type="parTrans" cxnId="{DE9F8ECC-7B66-4768-A7C8-5BD2D1DD12B7}">
      <dgm:prSet/>
      <dgm:spPr/>
      <dgm:t>
        <a:bodyPr/>
        <a:lstStyle/>
        <a:p>
          <a:endParaRPr lang="es-ES"/>
        </a:p>
      </dgm:t>
    </dgm:pt>
    <dgm:pt modelId="{29BFA9ED-EF29-449D-B914-2E7592CC9976}" type="sibTrans" cxnId="{DE9F8ECC-7B66-4768-A7C8-5BD2D1DD12B7}">
      <dgm:prSet/>
      <dgm:spPr/>
      <dgm:t>
        <a:bodyPr/>
        <a:lstStyle/>
        <a:p>
          <a:endParaRPr lang="es-ES"/>
        </a:p>
      </dgm:t>
    </dgm:pt>
    <dgm:pt modelId="{A3106EF0-3E97-419F-944C-E6C7790B821A}" type="pres">
      <dgm:prSet presAssocID="{A71A9A52-71EC-4891-AD85-A1B7DB62B8B3}" presName="rootnode" presStyleCnt="0">
        <dgm:presLayoutVars>
          <dgm:chMax/>
          <dgm:chPref/>
          <dgm:dir/>
          <dgm:animLvl val="lvl"/>
        </dgm:presLayoutVars>
      </dgm:prSet>
      <dgm:spPr/>
    </dgm:pt>
    <dgm:pt modelId="{D514D9C8-F556-4181-B181-01F3488AD3DC}" type="pres">
      <dgm:prSet presAssocID="{7E473F17-13FC-47B9-9048-2FF86B6F12A5}" presName="composite" presStyleCnt="0"/>
      <dgm:spPr/>
    </dgm:pt>
    <dgm:pt modelId="{E42AA3A6-6011-42F4-A088-9A9925CA7B03}" type="pres">
      <dgm:prSet presAssocID="{7E473F17-13FC-47B9-9048-2FF86B6F12A5}" presName="bentUpArrow1" presStyleLbl="alignImgPlace1" presStyleIdx="0" presStyleCnt="2"/>
      <dgm:spPr/>
    </dgm:pt>
    <dgm:pt modelId="{D6A9750B-F557-455A-BFA5-956778F2615D}" type="pres">
      <dgm:prSet presAssocID="{7E473F17-13FC-47B9-9048-2FF86B6F12A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FDF583-0615-4330-9798-4C45D935CCF9}" type="pres">
      <dgm:prSet presAssocID="{7E473F17-13FC-47B9-9048-2FF86B6F12A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B1FBC245-DCDA-406F-96EA-CB68758A58F1}" type="pres">
      <dgm:prSet presAssocID="{A0D7D8B9-BF26-4AFB-ADA0-0E9F98894401}" presName="sibTrans" presStyleCnt="0"/>
      <dgm:spPr/>
    </dgm:pt>
    <dgm:pt modelId="{9AD64F00-BFEF-4E1C-B84C-C185EC4F2305}" type="pres">
      <dgm:prSet presAssocID="{8EBF0DBA-7D6C-4996-885F-88B3DBD35AAB}" presName="composite" presStyleCnt="0"/>
      <dgm:spPr/>
    </dgm:pt>
    <dgm:pt modelId="{BDAF274D-E7D2-42BC-B0A4-8FA2A6F32267}" type="pres">
      <dgm:prSet presAssocID="{8EBF0DBA-7D6C-4996-885F-88B3DBD35AAB}" presName="bentUpArrow1" presStyleLbl="alignImgPlace1" presStyleIdx="1" presStyleCnt="2"/>
      <dgm:spPr/>
    </dgm:pt>
    <dgm:pt modelId="{FF7F167D-AAE7-4843-A45E-CBFF72A14181}" type="pres">
      <dgm:prSet presAssocID="{8EBF0DBA-7D6C-4996-885F-88B3DBD35AA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E00FE-A8A4-46F6-A381-ABF440966760}" type="pres">
      <dgm:prSet presAssocID="{8EBF0DBA-7D6C-4996-885F-88B3DBD35AA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92B6D2F-3B6B-4680-BEED-0ED7C179B928}" type="pres">
      <dgm:prSet presAssocID="{37368D3B-C725-4254-95F2-6D23AB391E9E}" presName="sibTrans" presStyleCnt="0"/>
      <dgm:spPr/>
    </dgm:pt>
    <dgm:pt modelId="{E37961DB-2924-43E2-8322-70F5B49533BC}" type="pres">
      <dgm:prSet presAssocID="{A810E9E1-AF27-4E57-8889-152D1F12F035}" presName="composite" presStyleCnt="0"/>
      <dgm:spPr/>
    </dgm:pt>
    <dgm:pt modelId="{4B582186-D74F-4DC3-9AD3-54414C7F9C36}" type="pres">
      <dgm:prSet presAssocID="{A810E9E1-AF27-4E57-8889-152D1F12F03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B33E0A-6AB3-4A49-8386-6717D9E2D339}" type="presOf" srcId="{A71A9A52-71EC-4891-AD85-A1B7DB62B8B3}" destId="{A3106EF0-3E97-419F-944C-E6C7790B821A}" srcOrd="0" destOrd="0" presId="urn:microsoft.com/office/officeart/2005/8/layout/StepDownProcess"/>
    <dgm:cxn modelId="{9C58DDEC-2476-4D1E-8901-930692EAFF17}" srcId="{A71A9A52-71EC-4891-AD85-A1B7DB62B8B3}" destId="{7E473F17-13FC-47B9-9048-2FF86B6F12A5}" srcOrd="0" destOrd="0" parTransId="{3F5F74BE-2A42-4F97-BE42-2E597A0C7051}" sibTransId="{A0D7D8B9-BF26-4AFB-ADA0-0E9F98894401}"/>
    <dgm:cxn modelId="{E500346B-38FB-4140-804F-19D0AF8CCAF1}" type="presOf" srcId="{A810E9E1-AF27-4E57-8889-152D1F12F035}" destId="{4B582186-D74F-4DC3-9AD3-54414C7F9C36}" srcOrd="0" destOrd="0" presId="urn:microsoft.com/office/officeart/2005/8/layout/StepDownProcess"/>
    <dgm:cxn modelId="{B5CCF318-5AB4-4F5A-95E4-DD235715A5A2}" type="presOf" srcId="{8EBF0DBA-7D6C-4996-885F-88B3DBD35AAB}" destId="{FF7F167D-AAE7-4843-A45E-CBFF72A14181}" srcOrd="0" destOrd="0" presId="urn:microsoft.com/office/officeart/2005/8/layout/StepDownProcess"/>
    <dgm:cxn modelId="{3945A8C6-1A1D-40F2-A3DF-B2E2E62F5F2A}" type="presOf" srcId="{7E473F17-13FC-47B9-9048-2FF86B6F12A5}" destId="{D6A9750B-F557-455A-BFA5-956778F2615D}" srcOrd="0" destOrd="0" presId="urn:microsoft.com/office/officeart/2005/8/layout/StepDownProcess"/>
    <dgm:cxn modelId="{DE9F8ECC-7B66-4768-A7C8-5BD2D1DD12B7}" srcId="{A71A9A52-71EC-4891-AD85-A1B7DB62B8B3}" destId="{A810E9E1-AF27-4E57-8889-152D1F12F035}" srcOrd="2" destOrd="0" parTransId="{1BCBAC58-6038-47F3-815E-70C96570AC5B}" sibTransId="{29BFA9ED-EF29-449D-B914-2E7592CC9976}"/>
    <dgm:cxn modelId="{5736D4A8-31E8-4C83-9779-C307C524A690}" srcId="{A71A9A52-71EC-4891-AD85-A1B7DB62B8B3}" destId="{8EBF0DBA-7D6C-4996-885F-88B3DBD35AAB}" srcOrd="1" destOrd="0" parTransId="{64729CFF-B6CD-4201-8A19-19EED4CB3356}" sibTransId="{37368D3B-C725-4254-95F2-6D23AB391E9E}"/>
    <dgm:cxn modelId="{C02A3BD0-CEDE-4A6E-A737-732D2B07BDE5}" type="presParOf" srcId="{A3106EF0-3E97-419F-944C-E6C7790B821A}" destId="{D514D9C8-F556-4181-B181-01F3488AD3DC}" srcOrd="0" destOrd="0" presId="urn:microsoft.com/office/officeart/2005/8/layout/StepDownProcess"/>
    <dgm:cxn modelId="{B77800A5-EADC-445F-AF8B-A35F2B7BDB16}" type="presParOf" srcId="{D514D9C8-F556-4181-B181-01F3488AD3DC}" destId="{E42AA3A6-6011-42F4-A088-9A9925CA7B03}" srcOrd="0" destOrd="0" presId="urn:microsoft.com/office/officeart/2005/8/layout/StepDownProcess"/>
    <dgm:cxn modelId="{92B9ABAA-D2C1-497C-B3E7-F8647ABFACBD}" type="presParOf" srcId="{D514D9C8-F556-4181-B181-01F3488AD3DC}" destId="{D6A9750B-F557-455A-BFA5-956778F2615D}" srcOrd="1" destOrd="0" presId="urn:microsoft.com/office/officeart/2005/8/layout/StepDownProcess"/>
    <dgm:cxn modelId="{62D096F7-31C7-4453-B4F8-3DC1CA339143}" type="presParOf" srcId="{D514D9C8-F556-4181-B181-01F3488AD3DC}" destId="{B7FDF583-0615-4330-9798-4C45D935CCF9}" srcOrd="2" destOrd="0" presId="urn:microsoft.com/office/officeart/2005/8/layout/StepDownProcess"/>
    <dgm:cxn modelId="{0E1D81D3-0621-4298-9554-1B138555C1A9}" type="presParOf" srcId="{A3106EF0-3E97-419F-944C-E6C7790B821A}" destId="{B1FBC245-DCDA-406F-96EA-CB68758A58F1}" srcOrd="1" destOrd="0" presId="urn:microsoft.com/office/officeart/2005/8/layout/StepDownProcess"/>
    <dgm:cxn modelId="{219EC665-BCAF-4538-8393-036BED858355}" type="presParOf" srcId="{A3106EF0-3E97-419F-944C-E6C7790B821A}" destId="{9AD64F00-BFEF-4E1C-B84C-C185EC4F2305}" srcOrd="2" destOrd="0" presId="urn:microsoft.com/office/officeart/2005/8/layout/StepDownProcess"/>
    <dgm:cxn modelId="{56BE97D2-1F8F-4A97-B37D-1EE6AD421D88}" type="presParOf" srcId="{9AD64F00-BFEF-4E1C-B84C-C185EC4F2305}" destId="{BDAF274D-E7D2-42BC-B0A4-8FA2A6F32267}" srcOrd="0" destOrd="0" presId="urn:microsoft.com/office/officeart/2005/8/layout/StepDownProcess"/>
    <dgm:cxn modelId="{9EB0CB38-AE52-4CC8-83C7-00549645CFFE}" type="presParOf" srcId="{9AD64F00-BFEF-4E1C-B84C-C185EC4F2305}" destId="{FF7F167D-AAE7-4843-A45E-CBFF72A14181}" srcOrd="1" destOrd="0" presId="urn:microsoft.com/office/officeart/2005/8/layout/StepDownProcess"/>
    <dgm:cxn modelId="{EB82BDB0-221D-4EB9-9C64-70DE6B35B04E}" type="presParOf" srcId="{9AD64F00-BFEF-4E1C-B84C-C185EC4F2305}" destId="{F6DE00FE-A8A4-46F6-A381-ABF440966760}" srcOrd="2" destOrd="0" presId="urn:microsoft.com/office/officeart/2005/8/layout/StepDownProcess"/>
    <dgm:cxn modelId="{BF00BFC9-9C01-4353-A593-BF9FB421D558}" type="presParOf" srcId="{A3106EF0-3E97-419F-944C-E6C7790B821A}" destId="{392B6D2F-3B6B-4680-BEED-0ED7C179B928}" srcOrd="3" destOrd="0" presId="urn:microsoft.com/office/officeart/2005/8/layout/StepDownProcess"/>
    <dgm:cxn modelId="{C08F0F2A-AC91-4980-9FA0-3D9AFFC2EAF4}" type="presParOf" srcId="{A3106EF0-3E97-419F-944C-E6C7790B821A}" destId="{E37961DB-2924-43E2-8322-70F5B49533BC}" srcOrd="4" destOrd="0" presId="urn:microsoft.com/office/officeart/2005/8/layout/StepDownProcess"/>
    <dgm:cxn modelId="{9BB98C8B-90A0-4748-8032-84C328512D98}" type="presParOf" srcId="{E37961DB-2924-43E2-8322-70F5B49533BC}" destId="{4B582186-D74F-4DC3-9AD3-54414C7F9C3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AA3A6-6011-42F4-A088-9A9925CA7B03}">
      <dsp:nvSpPr>
        <dsp:cNvPr id="0" name=""/>
        <dsp:cNvSpPr/>
      </dsp:nvSpPr>
      <dsp:spPr>
        <a:xfrm rot="5400000">
          <a:off x="892216" y="1704552"/>
          <a:ext cx="1507529" cy="17162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9750B-F557-455A-BFA5-956778F2615D}">
      <dsp:nvSpPr>
        <dsp:cNvPr id="0" name=""/>
        <dsp:cNvSpPr/>
      </dsp:nvSpPr>
      <dsp:spPr>
        <a:xfrm>
          <a:off x="492812" y="33425"/>
          <a:ext cx="2537792" cy="177637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100" kern="1200" dirty="0" smtClean="0"/>
            <a:t>Ir al buscador de Internet</a:t>
          </a:r>
          <a:endParaRPr lang="es-ES" sz="1100" kern="1200" dirty="0"/>
        </a:p>
      </dsp:txBody>
      <dsp:txXfrm>
        <a:off x="579543" y="120156"/>
        <a:ext cx="2364330" cy="1602910"/>
      </dsp:txXfrm>
    </dsp:sp>
    <dsp:sp modelId="{B7FDF583-0615-4330-9798-4C45D935CCF9}">
      <dsp:nvSpPr>
        <dsp:cNvPr id="0" name=""/>
        <dsp:cNvSpPr/>
      </dsp:nvSpPr>
      <dsp:spPr>
        <a:xfrm>
          <a:off x="3030605" y="202843"/>
          <a:ext cx="1845748" cy="143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F274D-E7D2-42BC-B0A4-8FA2A6F32267}">
      <dsp:nvSpPr>
        <dsp:cNvPr id="0" name=""/>
        <dsp:cNvSpPr/>
      </dsp:nvSpPr>
      <dsp:spPr>
        <a:xfrm rot="5400000">
          <a:off x="2996315" y="3700005"/>
          <a:ext cx="1507529" cy="17162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F167D-AAE7-4843-A45E-CBFF72A14181}">
      <dsp:nvSpPr>
        <dsp:cNvPr id="0" name=""/>
        <dsp:cNvSpPr/>
      </dsp:nvSpPr>
      <dsp:spPr>
        <a:xfrm>
          <a:off x="2596912" y="2028878"/>
          <a:ext cx="2537792" cy="1776372"/>
        </a:xfrm>
        <a:prstGeom prst="roundRect">
          <a:avLst>
            <a:gd name="adj" fmla="val 166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Buscar la página </a:t>
          </a:r>
          <a:r>
            <a:rPr lang="es-ES" sz="1100" kern="1200" dirty="0" smtClean="0">
              <a:hlinkClick xmlns:r="http://schemas.openxmlformats.org/officeDocument/2006/relationships" r:id="rId1"/>
            </a:rPr>
            <a:t>https://learn.elltechnologies.com/login</a:t>
          </a:r>
          <a:endParaRPr lang="es-ES" sz="1100" kern="1200" dirty="0" smtClean="0"/>
        </a:p>
      </dsp:txBody>
      <dsp:txXfrm>
        <a:off x="2683643" y="2115609"/>
        <a:ext cx="2364330" cy="1602910"/>
      </dsp:txXfrm>
    </dsp:sp>
    <dsp:sp modelId="{F6DE00FE-A8A4-46F6-A381-ABF440966760}">
      <dsp:nvSpPr>
        <dsp:cNvPr id="0" name=""/>
        <dsp:cNvSpPr/>
      </dsp:nvSpPr>
      <dsp:spPr>
        <a:xfrm>
          <a:off x="5134704" y="2198295"/>
          <a:ext cx="1845748" cy="143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82186-D74F-4DC3-9AD3-54414C7F9C36}">
      <dsp:nvSpPr>
        <dsp:cNvPr id="0" name=""/>
        <dsp:cNvSpPr/>
      </dsp:nvSpPr>
      <dsp:spPr>
        <a:xfrm>
          <a:off x="4701011" y="4024330"/>
          <a:ext cx="2537792" cy="1776372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100" kern="1200" dirty="0" smtClean="0"/>
            <a:t>Acceder con tu correo institucional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100" u="sng" kern="1200" dirty="0" smtClean="0"/>
            <a:t>@alumnocoahuila.gob.mx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100" kern="1200" dirty="0" smtClean="0"/>
            <a:t>Y el password </a:t>
          </a:r>
          <a:r>
            <a:rPr lang="x-none" sz="1100" u="sng" kern="1200" dirty="0" smtClean="0"/>
            <a:t>123456</a:t>
          </a:r>
          <a:endParaRPr lang="es-ES" sz="1100" u="sng" kern="1200" dirty="0" smtClean="0"/>
        </a:p>
      </dsp:txBody>
      <dsp:txXfrm>
        <a:off x="4787742" y="4111061"/>
        <a:ext cx="2364330" cy="1602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539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066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68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113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61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222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60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179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513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104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52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4000">
              <a:schemeClr val="accent2"/>
            </a:gs>
            <a:gs pos="100000">
              <a:srgbClr val="7030A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E3E5-90C1-47F4-8F6A-49D7AFE3A3C7}" type="datetimeFigureOut">
              <a:rPr lang="es-ES" smtClean="0"/>
              <a:t>30/11/2020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97EF-34BB-4CEC-9AC0-8A3DE92FD31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35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86366" y="173864"/>
            <a:ext cx="11410682" cy="649739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 descr="Fondos degradé 💐🌸 | Fondos degradados, Fondos de colores, Fondos de  pantalla li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"/>
          <a:stretch/>
        </p:blipFill>
        <p:spPr bwMode="auto">
          <a:xfrm rot="16200000">
            <a:off x="2666998" y="-2667002"/>
            <a:ext cx="6858005" cy="1219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6366" y="360608"/>
            <a:ext cx="11410682" cy="6310648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Bauhaus 93" panose="04030905020B02020C02" pitchFamily="82" charset="0"/>
              </a:rPr>
              <a:t>ESCUELA NORMA DEL EDUCACIÓN PREESCOLAR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Licenciatura en Educación Preescolar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Tercer Semestre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Ciclo 2019-2020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Asignatura: Tutoría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Maestra: Karla Griselda García Pimentel.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Unidad de Aprendizaje II.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Trabajo: Plataforma ELL´s LMS (Inglés)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Alumnas: 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Julia Faela Jiménez Ramírez #15.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Adriana Rodríguez # 20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Noviembre/2020.</a:t>
            </a:r>
          </a:p>
          <a:p>
            <a:r>
              <a:rPr lang="es-ES" dirty="0" smtClean="0">
                <a:latin typeface="Bauhaus 93" panose="04030905020B02020C02" pitchFamily="82" charset="0"/>
              </a:rPr>
              <a:t>Saltillo, Coahuila, México.</a:t>
            </a:r>
          </a:p>
          <a:p>
            <a:endParaRPr lang="es-ES" dirty="0">
              <a:latin typeface="Bauhaus 93" panose="04030905020B02020C02" pitchFamily="82" charset="0"/>
            </a:endParaRPr>
          </a:p>
        </p:txBody>
      </p:sp>
      <p:pic>
        <p:nvPicPr>
          <p:cNvPr id="5" name="Imagen 4" descr="Escuela Normal de Educación Preescolar – Desarrollo de competencias  linguistic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68" y="360608"/>
            <a:ext cx="1857375" cy="138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18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Let’s explore.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Texto del cual se tomara información para las actividades.</a:t>
            </a:r>
            <a:endParaRPr lang="es-ES" sz="3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5" r="1530" b="6164"/>
          <a:stretch/>
        </p:blipFill>
        <p:spPr bwMode="auto">
          <a:xfrm>
            <a:off x="1169215" y="2132225"/>
            <a:ext cx="9635633" cy="424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4851918" y="3937518"/>
            <a:ext cx="597160" cy="13995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087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Let’s Practice.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dirty="0" smtClean="0"/>
              <a:t>Cada uno de los cubos contiene una pequeña actividad.</a:t>
            </a:r>
            <a:endParaRPr lang="es-E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2" b="6163"/>
          <a:stretch/>
        </p:blipFill>
        <p:spPr bwMode="auto">
          <a:xfrm>
            <a:off x="883298" y="1847458"/>
            <a:ext cx="9753600" cy="438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5517505" y="3862872"/>
            <a:ext cx="597160" cy="13995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141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Check your progress.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En este presentas un pequeño examen para probar tu progreso con ayuda de las actividades.</a:t>
            </a:r>
            <a:endParaRPr lang="es-ES" sz="3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8" b="6816"/>
          <a:stretch/>
        </p:blipFill>
        <p:spPr bwMode="auto">
          <a:xfrm>
            <a:off x="1219200" y="2015411"/>
            <a:ext cx="9753600" cy="427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7315199" y="3452326"/>
            <a:ext cx="597160" cy="13995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277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ndos degradé 💐🌸 | Fondos degradados, Fondos de colores, Fondos de  pantalla li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"/>
          <a:stretch/>
        </p:blipFill>
        <p:spPr bwMode="auto">
          <a:xfrm rot="16200000">
            <a:off x="2666998" y="-2667002"/>
            <a:ext cx="6858005" cy="1219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 smtClean="0">
                <a:latin typeface="Showcard Gothic" panose="04020904020102020604" pitchFamily="82" charset="0"/>
              </a:rPr>
              <a:t>¿Qué es y como funciona?</a:t>
            </a:r>
            <a:endParaRPr lang="es-ES" sz="6000" dirty="0">
              <a:latin typeface="Showcard Gothic" panose="04020904020102020604" pitchFamily="82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15156" y="1465017"/>
            <a:ext cx="4901484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x-none" sz="3600" b="1" dirty="0" smtClean="0">
                <a:latin typeface="Eras Medium ITC" panose="020B0602030504020804" pitchFamily="34" charset="0"/>
              </a:rPr>
              <a:t>Un LMS es un sistema de gestión de aprendizaje online desarrollado un entorno virtual, al que accedemos gracias a una conexión a internet, en el cual podemos aprender y formarnos. </a:t>
            </a:r>
            <a:endParaRPr lang="es-ES" sz="3600" b="1" dirty="0">
              <a:latin typeface="Eras Medium ITC" panose="020B06020305040208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3871119"/>
              </p:ext>
            </p:extLst>
          </p:nvPr>
        </p:nvGraphicFramePr>
        <p:xfrm>
          <a:off x="4054342" y="1411791"/>
          <a:ext cx="8679108" cy="440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559121" y="6027003"/>
            <a:ext cx="7632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 smtClean="0">
                <a:latin typeface="Agency FB" panose="020B0503020202020204" pitchFamily="34" charset="0"/>
              </a:rPr>
              <a:t>Actividades de formación programadas dentro de un proceso de enseñanza en línea o e-Learning.</a:t>
            </a:r>
            <a:endParaRPr lang="es-ES" sz="2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 smtClean="0">
                <a:latin typeface="Goudy Stout" panose="0202090407030B020401" pitchFamily="18" charset="0"/>
              </a:rPr>
              <a:t>ELEMENTOS</a:t>
            </a:r>
            <a:endParaRPr lang="es-ES" sz="6000" b="1" dirty="0">
              <a:latin typeface="Goudy Stout" panose="0202090407030B020401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x-none" dirty="0" smtClean="0"/>
              <a:t>Dependiendo de qué LMS estemos utilizando, sus elementos o posibilidades variarán.</a:t>
            </a:r>
          </a:p>
          <a:p>
            <a:endParaRPr lang="x-none" dirty="0" smtClean="0"/>
          </a:p>
          <a:p>
            <a:pPr marL="0" indent="0">
              <a:buNone/>
            </a:pPr>
            <a:r>
              <a:rPr lang="x-none" dirty="0" smtClean="0"/>
              <a:t>En general, todos deben tener un sistema de registro, un catálogo de cursos o de formación, una biblioteca de referencia donde encontrar los puntos a estudiar, un seguimiento del trabajo de las personas que están siendo formadas así como evaluaciones (tanto externas como autoevaluaciones).</a:t>
            </a:r>
          </a:p>
          <a:p>
            <a:endParaRPr lang="x-none" dirty="0" smtClean="0"/>
          </a:p>
          <a:p>
            <a:pPr marL="0" indent="0">
              <a:buNone/>
            </a:pPr>
            <a:r>
              <a:rPr lang="x-none" dirty="0" smtClean="0"/>
              <a:t>Otros elementos importantes son las estadísticas, para tener una panorámica de cómo está funcionando la enseñanza con este método, así como apoyo al aprendizaje.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490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9600" b="1" dirty="0" smtClean="0">
                <a:latin typeface="Showcard Gothic" panose="04020904020102020604" pitchFamily="82" charset="0"/>
              </a:rPr>
              <a:t>VENTAJAS</a:t>
            </a:r>
            <a:endParaRPr lang="es-ES" sz="9600" b="1" dirty="0">
              <a:latin typeface="Showcard Gothic" panose="04020904020102020604" pitchFamily="8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42522819"/>
              </p:ext>
            </p:extLst>
          </p:nvPr>
        </p:nvGraphicFramePr>
        <p:xfrm>
          <a:off x="128071" y="1844899"/>
          <a:ext cx="11935855" cy="765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124" y="1690688"/>
            <a:ext cx="6381750" cy="29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93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s degradé 💐🌸 | Fondos degradados, Fondos de colores, Fondos de  pantalla li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"/>
          <a:stretch/>
        </p:blipFill>
        <p:spPr bwMode="auto">
          <a:xfrm rot="16200000">
            <a:off x="2666998" y="-2667002"/>
            <a:ext cx="6858005" cy="1219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b="1" dirty="0" smtClean="0">
                <a:latin typeface="Agency FB" panose="020B0503020202020204" pitchFamily="34" charset="0"/>
              </a:rPr>
              <a:t>¿Cómo ingresar a la Plataforma ELL´s LMS?</a:t>
            </a:r>
            <a:endParaRPr lang="es-ES" sz="7200" b="1" dirty="0">
              <a:latin typeface="Agency FB" panose="020B050302020202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324822"/>
              </p:ext>
            </p:extLst>
          </p:nvPr>
        </p:nvGraphicFramePr>
        <p:xfrm>
          <a:off x="304800" y="862885"/>
          <a:ext cx="7731617" cy="5834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18735" r="24873" b="10408"/>
          <a:stretch/>
        </p:blipFill>
        <p:spPr bwMode="auto">
          <a:xfrm>
            <a:off x="7744408" y="1679510"/>
            <a:ext cx="414279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732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Seleccionas el nivel y la unidad.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4" r="53763" b="7294"/>
          <a:stretch/>
        </p:blipFill>
        <p:spPr bwMode="auto">
          <a:xfrm>
            <a:off x="491414" y="1745929"/>
            <a:ext cx="5368211" cy="336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53922" b="8123"/>
          <a:stretch/>
        </p:blipFill>
        <p:spPr bwMode="auto">
          <a:xfrm>
            <a:off x="6095997" y="1745929"/>
            <a:ext cx="5082075" cy="330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432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Seleccionas en Lauch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30816" r="11097" b="9102"/>
          <a:stretch/>
        </p:blipFill>
        <p:spPr bwMode="auto">
          <a:xfrm>
            <a:off x="1219200" y="1716833"/>
            <a:ext cx="9610192" cy="404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5617029" y="4460033"/>
            <a:ext cx="2388636" cy="6158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426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Learning Points</a:t>
            </a:r>
            <a:r>
              <a:rPr lang="es-ES" dirty="0"/>
              <a:t/>
            </a:r>
            <a:br>
              <a:rPr lang="es-ES" dirty="0"/>
            </a:br>
            <a:r>
              <a:rPr lang="es-ES" sz="2800" dirty="0"/>
              <a:t>E</a:t>
            </a:r>
            <a:r>
              <a:rPr lang="es-ES" sz="2800" dirty="0" smtClean="0"/>
              <a:t>ste </a:t>
            </a:r>
            <a:r>
              <a:rPr lang="es-ES" sz="2800" dirty="0" smtClean="0"/>
              <a:t>apartado te muestra instrucciones gramaticales.</a:t>
            </a:r>
            <a:endParaRPr lang="es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4" b="7389"/>
          <a:stretch/>
        </p:blipFill>
        <p:spPr bwMode="auto">
          <a:xfrm>
            <a:off x="1810139" y="2071396"/>
            <a:ext cx="8136294" cy="360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3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Target Words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Es un pequeño diccionario que te explica lo que significa una palabra o bien una oración.</a:t>
            </a:r>
            <a:endParaRPr lang="es-E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 b="7796"/>
          <a:stretch/>
        </p:blipFill>
        <p:spPr bwMode="auto">
          <a:xfrm>
            <a:off x="1219200" y="1922105"/>
            <a:ext cx="9753600" cy="42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39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413</Words>
  <Application>Microsoft Office PowerPoint</Application>
  <PresentationFormat>Panorámica</PresentationFormat>
  <Paragraphs>44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Agency FB</vt:lpstr>
      <vt:lpstr>Arial</vt:lpstr>
      <vt:lpstr>Bauhaus 93</vt:lpstr>
      <vt:lpstr>Calibri</vt:lpstr>
      <vt:lpstr>Calibri Light</vt:lpstr>
      <vt:lpstr>Eras Medium ITC</vt:lpstr>
      <vt:lpstr>Goudy Stout</vt:lpstr>
      <vt:lpstr>Showcard Gothic</vt:lpstr>
      <vt:lpstr>Tema de Office</vt:lpstr>
      <vt:lpstr>Presentación de PowerPoint</vt:lpstr>
      <vt:lpstr>¿Qué es y como funciona?</vt:lpstr>
      <vt:lpstr>ELEMENTOS</vt:lpstr>
      <vt:lpstr>VENTAJAS</vt:lpstr>
      <vt:lpstr>¿Cómo ingresar a la Plataforma ELL´s LMS?</vt:lpstr>
      <vt:lpstr>Seleccionas el nivel y la unidad.</vt:lpstr>
      <vt:lpstr>Seleccionas en Lauch </vt:lpstr>
      <vt:lpstr>Learning Points Este apartado te muestra instrucciones gramaticales.</vt:lpstr>
      <vt:lpstr>Target Words Es un pequeño diccionario que te explica lo que significa una palabra o bien una oración.</vt:lpstr>
      <vt:lpstr>Let’s explore.  Texto del cual se tomara información para las actividades.</vt:lpstr>
      <vt:lpstr>Let’s Practice. Cada uno de los cubos contiene una pequeña actividad.</vt:lpstr>
      <vt:lpstr>Check your progress. En este presentas un pequeño examen para probar tu progreso con ayuda de las actividades.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acer</cp:lastModifiedBy>
  <cp:revision>18</cp:revision>
  <dcterms:created xsi:type="dcterms:W3CDTF">2020-11-28T01:48:19Z</dcterms:created>
  <dcterms:modified xsi:type="dcterms:W3CDTF">2020-11-30T08:05:10Z</dcterms:modified>
</cp:coreProperties>
</file>