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AF6"/>
    <a:srgbClr val="F9737D"/>
    <a:srgbClr val="FCBABF"/>
    <a:srgbClr val="FF0066"/>
    <a:srgbClr val="F7B7BD"/>
    <a:srgbClr val="EE5C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87" d="100"/>
          <a:sy n="87" d="100"/>
        </p:scale>
        <p:origin x="45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40DD-CD19-4E0A-8CE3-11FF35360282}" type="datetimeFigureOut">
              <a:rPr lang="es-MX" smtClean="0"/>
              <a:t>26/11/2020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431A-A21D-45DB-8063-0A2340056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713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40DD-CD19-4E0A-8CE3-11FF35360282}" type="datetimeFigureOut">
              <a:rPr lang="es-MX" smtClean="0"/>
              <a:t>26/11/2020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431A-A21D-45DB-8063-0A2340056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05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40DD-CD19-4E0A-8CE3-11FF35360282}" type="datetimeFigureOut">
              <a:rPr lang="es-MX" smtClean="0"/>
              <a:t>26/11/2020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431A-A21D-45DB-8063-0A2340056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9638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40DD-CD19-4E0A-8CE3-11FF35360282}" type="datetimeFigureOut">
              <a:rPr lang="es-MX" smtClean="0"/>
              <a:t>26/11/2020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431A-A21D-45DB-8063-0A2340056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1464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40DD-CD19-4E0A-8CE3-11FF35360282}" type="datetimeFigureOut">
              <a:rPr lang="es-MX" smtClean="0"/>
              <a:t>26/11/2020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431A-A21D-45DB-8063-0A2340056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866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40DD-CD19-4E0A-8CE3-11FF35360282}" type="datetimeFigureOut">
              <a:rPr lang="es-MX" smtClean="0"/>
              <a:t>26/11/2020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431A-A21D-45DB-8063-0A2340056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522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40DD-CD19-4E0A-8CE3-11FF35360282}" type="datetimeFigureOut">
              <a:rPr lang="es-MX" smtClean="0"/>
              <a:t>26/11/2020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431A-A21D-45DB-8063-0A2340056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0307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40DD-CD19-4E0A-8CE3-11FF35360282}" type="datetimeFigureOut">
              <a:rPr lang="es-MX" smtClean="0"/>
              <a:t>26/11/2020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431A-A21D-45DB-8063-0A2340056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77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40DD-CD19-4E0A-8CE3-11FF35360282}" type="datetimeFigureOut">
              <a:rPr lang="es-MX" smtClean="0"/>
              <a:t>26/11/2020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431A-A21D-45DB-8063-0A2340056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5029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40DD-CD19-4E0A-8CE3-11FF35360282}" type="datetimeFigureOut">
              <a:rPr lang="es-MX" smtClean="0"/>
              <a:t>26/11/2020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431A-A21D-45DB-8063-0A2340056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498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40DD-CD19-4E0A-8CE3-11FF35360282}" type="datetimeFigureOut">
              <a:rPr lang="es-MX" smtClean="0"/>
              <a:t>26/11/2020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431A-A21D-45DB-8063-0A2340056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085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D40DD-CD19-4E0A-8CE3-11FF35360282}" type="datetimeFigureOut">
              <a:rPr lang="es-MX" smtClean="0"/>
              <a:t>26/11/2020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5431A-A21D-45DB-8063-0A2340056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2605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663537" y="83273"/>
            <a:ext cx="6096000" cy="99514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es-ES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 </a:t>
            </a:r>
            <a:endParaRPr lang="es-MX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es-E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Educación Preescolar </a:t>
            </a:r>
            <a:endParaRPr lang="es-MX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es-E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Ciclo Escolar 2020-2021</a:t>
            </a:r>
            <a:endParaRPr lang="es-MX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 descr="Resultado de imagen para logo enep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29" t="9000" r="21032" b="17000"/>
          <a:stretch/>
        </p:blipFill>
        <p:spPr bwMode="auto">
          <a:xfrm>
            <a:off x="5051713" y="1078417"/>
            <a:ext cx="1319645" cy="14729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2746664" y="2491898"/>
            <a:ext cx="6096000" cy="140038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  <a:tabLst>
                <a:tab pos="2419350" algn="l"/>
              </a:tabLst>
            </a:pPr>
            <a:r>
              <a:rPr lang="es-E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Curso:</a:t>
            </a:r>
            <a:r>
              <a:rPr 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Educación geográfica</a:t>
            </a:r>
            <a:endParaRPr lang="es-MX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  <a:tabLst>
                <a:tab pos="2419350" algn="l"/>
              </a:tabLst>
            </a:pPr>
            <a:r>
              <a:rPr lang="es-E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Titular: </a:t>
            </a:r>
            <a:r>
              <a:rPr 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David Gustavo Montalván Zertuche </a:t>
            </a:r>
            <a:endParaRPr lang="es-MX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1000"/>
              </a:spcAft>
              <a:tabLst>
                <a:tab pos="2419350" algn="l"/>
              </a:tabLst>
            </a:pPr>
            <a:r>
              <a:rPr lang="es-E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Alumna:</a:t>
            </a:r>
            <a:r>
              <a:rPr 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Jimena Guadalupe Charles Hernández </a:t>
            </a:r>
            <a:endParaRPr lang="es-MX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1000"/>
              </a:spcAft>
              <a:tabLst>
                <a:tab pos="2419350" algn="l"/>
              </a:tabLst>
            </a:pPr>
            <a:r>
              <a:rPr 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4º B     No. De lista: 4 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746664" y="3880550"/>
            <a:ext cx="6096000" cy="5899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  <a:tabLst>
                <a:tab pos="2419350" algn="l"/>
              </a:tabLst>
            </a:pPr>
            <a:r>
              <a:rPr lang="es-E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ACTIVIDAD</a:t>
            </a:r>
            <a:endParaRPr lang="es-MX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1000"/>
              </a:spcAft>
              <a:tabLst>
                <a:tab pos="2419350" algn="l"/>
              </a:tabLst>
            </a:pPr>
            <a:r>
              <a:rPr lang="es-E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Mapa conceptual del Espacio geográfico.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750674" y="4494466"/>
            <a:ext cx="4087979" cy="339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  <a:tabLst>
                <a:tab pos="2419350" algn="l"/>
              </a:tabLst>
            </a:pPr>
            <a:r>
              <a:rPr lang="es-E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I. Elementos básicos para el estudio de la geografía.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663537" y="4834239"/>
            <a:ext cx="6096000" cy="144776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2419350" algn="l"/>
              </a:tabLst>
            </a:pPr>
            <a:r>
              <a:rPr 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Relaciona los componentes naturales, sociales, culturales, económicos y políticos que interactúan en el espacio geográfico para analizar los objetos de estudio de la geografía desde una perspectiva multi e interdisciplinaria. </a:t>
            </a:r>
            <a:endParaRPr lang="es-MX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Courier New" panose="02070309020205020404" pitchFamily="49" charset="0"/>
              <a:buChar char="o"/>
              <a:tabLst>
                <a:tab pos="2419350" algn="l"/>
              </a:tabLst>
            </a:pPr>
            <a:r>
              <a:rPr 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Utiliza las TIC y las fuentes de información disponibles para mantenerse actualizado respecto a los hechos y fenómenos geográficos.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8094588" y="6282008"/>
            <a:ext cx="3605475" cy="3046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  <a:tabLst>
                <a:tab pos="2419350" algn="l"/>
              </a:tabLst>
            </a:pPr>
            <a:r>
              <a:rPr 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Saltillo, Coahuila. México, a </a:t>
            </a:r>
            <a:r>
              <a:rPr lang="es-E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26  </a:t>
            </a:r>
            <a:r>
              <a:rPr 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noviembre de 2020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7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139602" y="141867"/>
            <a:ext cx="3050170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latin typeface="Segoe Script" panose="030B0504020000000003" pitchFamily="66" charset="0"/>
                <a:cs typeface="Times New Roman" panose="02020603050405020304" pitchFamily="18" charset="0"/>
              </a:rPr>
              <a:t>El espacio geográfico</a:t>
            </a:r>
            <a:endParaRPr lang="es-MX" sz="2000" b="1" dirty="0">
              <a:latin typeface="Segoe Script" panose="030B0504020000000003" pitchFamily="66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688772" y="904009"/>
            <a:ext cx="4083628" cy="613117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Entorno en el que nos desenvolvemos, engloba la organización de la sociedad y su relación con el medio ambiente. </a:t>
            </a:r>
            <a:endParaRPr lang="es-MX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Conector recto 4"/>
          <p:cNvCxnSpPr>
            <a:stCxn id="2" idx="2"/>
          </p:cNvCxnSpPr>
          <p:nvPr/>
        </p:nvCxnSpPr>
        <p:spPr>
          <a:xfrm flipH="1">
            <a:off x="5658427" y="541977"/>
            <a:ext cx="6260" cy="348035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5637069" y="1517126"/>
            <a:ext cx="0" cy="378813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 flipV="1">
            <a:off x="1371600" y="1938832"/>
            <a:ext cx="8956965" cy="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1399950" y="1931904"/>
            <a:ext cx="0" cy="378813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334882" y="2317644"/>
            <a:ext cx="2130136" cy="338554"/>
          </a:xfrm>
          <a:prstGeom prst="rect">
            <a:avLst/>
          </a:prstGeom>
          <a:solidFill>
            <a:srgbClr val="F7B7BD"/>
          </a:solidFill>
          <a:ln w="190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Componentes</a:t>
            </a:r>
            <a:endParaRPr lang="es-MX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Conector recto 12"/>
          <p:cNvCxnSpPr/>
          <p:nvPr/>
        </p:nvCxnSpPr>
        <p:spPr>
          <a:xfrm>
            <a:off x="5638802" y="1822162"/>
            <a:ext cx="0" cy="378813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>
            <a:off x="10297392" y="1931905"/>
            <a:ext cx="11069" cy="285735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4572001" y="2217640"/>
            <a:ext cx="2130136" cy="338554"/>
          </a:xfrm>
          <a:prstGeom prst="rect">
            <a:avLst/>
          </a:prstGeom>
          <a:solidFill>
            <a:srgbClr val="F7B7BD"/>
          </a:solidFill>
          <a:ln w="190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Categorías</a:t>
            </a:r>
            <a:endParaRPr lang="es-MX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9100121" y="2199670"/>
            <a:ext cx="2130136" cy="338554"/>
          </a:xfrm>
          <a:prstGeom prst="rect">
            <a:avLst/>
          </a:prstGeom>
          <a:solidFill>
            <a:srgbClr val="F7B7BD"/>
          </a:solidFill>
          <a:ln w="190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Escalas de análisis</a:t>
            </a:r>
            <a:endParaRPr lang="es-MX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Conector recto 17"/>
          <p:cNvCxnSpPr/>
          <p:nvPr/>
        </p:nvCxnSpPr>
        <p:spPr>
          <a:xfrm>
            <a:off x="1399950" y="2656198"/>
            <a:ext cx="0" cy="378813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adroTexto 18"/>
          <p:cNvSpPr txBox="1"/>
          <p:nvPr/>
        </p:nvSpPr>
        <p:spPr>
          <a:xfrm>
            <a:off x="148052" y="3010356"/>
            <a:ext cx="2848993" cy="553998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Naturales: </a:t>
            </a:r>
            <a:r>
              <a:rPr lang="es-MX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Elementos proporcionados por la naturaleza y son aprovechados por el hombre: Flora, fauna, relieve, clima, etc.</a:t>
            </a:r>
            <a:endParaRPr lang="es-MX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Conector recto 19"/>
          <p:cNvCxnSpPr/>
          <p:nvPr/>
        </p:nvCxnSpPr>
        <p:spPr>
          <a:xfrm>
            <a:off x="1399950" y="3564354"/>
            <a:ext cx="0" cy="213308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1399950" y="4325750"/>
            <a:ext cx="808" cy="242826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uadroTexto 21"/>
          <p:cNvSpPr txBox="1"/>
          <p:nvPr/>
        </p:nvSpPr>
        <p:spPr>
          <a:xfrm>
            <a:off x="148052" y="3771752"/>
            <a:ext cx="2848993" cy="553998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Sociales: </a:t>
            </a:r>
            <a:r>
              <a:rPr lang="es-MX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Aspectos del ser humano, como son su distribución dentro d e un territorio, características demográficas, población.</a:t>
            </a:r>
            <a:endParaRPr lang="es-MX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148053" y="4568576"/>
            <a:ext cx="2848992" cy="40011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Económicos: </a:t>
            </a:r>
            <a:r>
              <a:rPr lang="es-MX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Actividades para satisfacer necesidades; industria, comercio. </a:t>
            </a:r>
            <a:endParaRPr lang="es-MX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148053" y="5234994"/>
            <a:ext cx="2848992" cy="40011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Políticos: </a:t>
            </a:r>
            <a:r>
              <a:rPr lang="es-MX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Cómo la sociedad se administra y organiza, límites territoriales.</a:t>
            </a:r>
            <a:endParaRPr lang="es-MX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Conector recto 26"/>
          <p:cNvCxnSpPr/>
          <p:nvPr/>
        </p:nvCxnSpPr>
        <p:spPr>
          <a:xfrm>
            <a:off x="1404430" y="4992309"/>
            <a:ext cx="1028" cy="266308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>
            <a:off x="1422792" y="5696659"/>
            <a:ext cx="0" cy="378813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uadroTexto 29"/>
          <p:cNvSpPr txBox="1"/>
          <p:nvPr/>
        </p:nvSpPr>
        <p:spPr>
          <a:xfrm>
            <a:off x="148052" y="6069633"/>
            <a:ext cx="2848993" cy="584775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Culturales y lingüísticos: </a:t>
            </a:r>
            <a:r>
              <a:rPr lang="es-MX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Acciones de la población, sus costumbres, tradiciones, formas de vida de la comunidad</a:t>
            </a:r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MX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4377579" y="2965151"/>
            <a:ext cx="2654960" cy="40011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Localización: </a:t>
            </a:r>
            <a:r>
              <a:rPr lang="es-MX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Ubicación específica de un espacio/ área, mediante coordenadas o mapas.</a:t>
            </a:r>
            <a:endParaRPr lang="es-MX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Conector recto 31"/>
          <p:cNvCxnSpPr/>
          <p:nvPr/>
        </p:nvCxnSpPr>
        <p:spPr>
          <a:xfrm>
            <a:off x="5636041" y="2556194"/>
            <a:ext cx="0" cy="378813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5664687" y="3371701"/>
            <a:ext cx="1811" cy="189407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uadroTexto 33"/>
          <p:cNvSpPr txBox="1"/>
          <p:nvPr/>
        </p:nvSpPr>
        <p:spPr>
          <a:xfrm>
            <a:off x="4364183" y="3567749"/>
            <a:ext cx="2654960" cy="646331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Distribución:</a:t>
            </a:r>
            <a:r>
              <a:rPr lang="es-MX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Reconoce donde están ubicados los recursos, es decir, la organización y reconocimiento de los elementos. </a:t>
            </a:r>
            <a:endParaRPr lang="es-MX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5" name="Conector recto 34"/>
          <p:cNvCxnSpPr/>
          <p:nvPr/>
        </p:nvCxnSpPr>
        <p:spPr>
          <a:xfrm>
            <a:off x="5648138" y="4229909"/>
            <a:ext cx="0" cy="144145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uadroTexto 35"/>
          <p:cNvSpPr txBox="1"/>
          <p:nvPr/>
        </p:nvSpPr>
        <p:spPr>
          <a:xfrm>
            <a:off x="4377579" y="4382779"/>
            <a:ext cx="2654959" cy="40011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Diversidad: </a:t>
            </a:r>
            <a:r>
              <a:rPr lang="es-MX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Diferencias y variedades que presentan los espacios geográficos. </a:t>
            </a:r>
            <a:endParaRPr lang="es-MX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5648138" y="4848419"/>
            <a:ext cx="0" cy="261577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>
            <a:off x="5648138" y="5446292"/>
            <a:ext cx="0" cy="378813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uadroTexto 38"/>
          <p:cNvSpPr txBox="1"/>
          <p:nvPr/>
        </p:nvSpPr>
        <p:spPr>
          <a:xfrm>
            <a:off x="4364184" y="5107738"/>
            <a:ext cx="2668354" cy="40011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Cambio</a:t>
            </a:r>
            <a:r>
              <a:rPr lang="es-MX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Modificaciones y transformaciones que acontecen en un lugar.</a:t>
            </a:r>
            <a:endParaRPr lang="es-MX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CuadroTexto 39"/>
          <p:cNvSpPr txBox="1"/>
          <p:nvPr/>
        </p:nvSpPr>
        <p:spPr>
          <a:xfrm>
            <a:off x="4377579" y="5823574"/>
            <a:ext cx="2641564" cy="40011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Relación</a:t>
            </a:r>
            <a:r>
              <a:rPr lang="es-MX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Forma en que los componentes se ligan entre sí. </a:t>
            </a:r>
            <a:endParaRPr lang="es-MX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CuadroTexto 40"/>
          <p:cNvSpPr txBox="1"/>
          <p:nvPr/>
        </p:nvSpPr>
        <p:spPr>
          <a:xfrm>
            <a:off x="9243393" y="2932613"/>
            <a:ext cx="2107998" cy="40011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Local</a:t>
            </a:r>
            <a:r>
              <a:rPr lang="es-MX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Analiza el territorio inmediato: municipio, ciudad, etc.</a:t>
            </a:r>
            <a:endParaRPr lang="es-MX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2" name="Conector recto 41"/>
          <p:cNvCxnSpPr/>
          <p:nvPr/>
        </p:nvCxnSpPr>
        <p:spPr>
          <a:xfrm>
            <a:off x="10328565" y="2538224"/>
            <a:ext cx="0" cy="378813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10328565" y="3371701"/>
            <a:ext cx="0" cy="278279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uadroTexto 48"/>
          <p:cNvSpPr txBox="1"/>
          <p:nvPr/>
        </p:nvSpPr>
        <p:spPr>
          <a:xfrm>
            <a:off x="9243393" y="3665556"/>
            <a:ext cx="2107998" cy="40011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Nacional: </a:t>
            </a:r>
            <a:r>
              <a:rPr lang="es-MX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Hace referencia a lo que ocurre dentro de un país.</a:t>
            </a:r>
            <a:endParaRPr lang="es-MX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CuadroTexto 49"/>
          <p:cNvSpPr txBox="1"/>
          <p:nvPr/>
        </p:nvSpPr>
        <p:spPr>
          <a:xfrm>
            <a:off x="9243393" y="4374123"/>
            <a:ext cx="2107998" cy="553998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Mundial o global</a:t>
            </a:r>
            <a:r>
              <a:rPr lang="es-MX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Análisis universal de aspectos (Clima, distribución de idiomas, etc.)</a:t>
            </a:r>
            <a:endParaRPr lang="es-MX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1" name="Conector recto 50"/>
          <p:cNvCxnSpPr/>
          <p:nvPr/>
        </p:nvCxnSpPr>
        <p:spPr>
          <a:xfrm>
            <a:off x="10328565" y="4065666"/>
            <a:ext cx="0" cy="164243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3" name="Google Shape;256;p3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8215780">
            <a:off x="10105361" y="4783828"/>
            <a:ext cx="3187507" cy="274752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8" name="Google Shape;336;p23"/>
          <p:cNvGrpSpPr/>
          <p:nvPr/>
        </p:nvGrpSpPr>
        <p:grpSpPr>
          <a:xfrm rot="824322">
            <a:off x="10544330" y="5001031"/>
            <a:ext cx="1614122" cy="1714510"/>
            <a:chOff x="7281641" y="1136546"/>
            <a:chExt cx="892968" cy="986057"/>
          </a:xfrm>
        </p:grpSpPr>
        <p:sp>
          <p:nvSpPr>
            <p:cNvPr id="89" name="Google Shape;337;p23"/>
            <p:cNvSpPr/>
            <p:nvPr/>
          </p:nvSpPr>
          <p:spPr>
            <a:xfrm>
              <a:off x="7310663" y="1269842"/>
              <a:ext cx="643583" cy="541095"/>
            </a:xfrm>
            <a:custGeom>
              <a:avLst/>
              <a:gdLst/>
              <a:ahLst/>
              <a:cxnLst/>
              <a:rect l="l" t="t" r="r" b="b"/>
              <a:pathLst>
                <a:path w="19448" h="16351" extrusionOk="0">
                  <a:moveTo>
                    <a:pt x="8254" y="0"/>
                  </a:moveTo>
                  <a:cubicBezTo>
                    <a:pt x="8167" y="0"/>
                    <a:pt x="8077" y="4"/>
                    <a:pt x="7985" y="12"/>
                  </a:cubicBezTo>
                  <a:cubicBezTo>
                    <a:pt x="5271" y="252"/>
                    <a:pt x="3154" y="1864"/>
                    <a:pt x="1601" y="4058"/>
                  </a:cubicBezTo>
                  <a:cubicBezTo>
                    <a:pt x="1" y="6318"/>
                    <a:pt x="157" y="9119"/>
                    <a:pt x="1347" y="11537"/>
                  </a:cubicBezTo>
                  <a:cubicBezTo>
                    <a:pt x="2874" y="14639"/>
                    <a:pt x="6023" y="16351"/>
                    <a:pt x="9233" y="16351"/>
                  </a:cubicBezTo>
                  <a:cubicBezTo>
                    <a:pt x="10273" y="16351"/>
                    <a:pt x="11320" y="16171"/>
                    <a:pt x="12319" y="15801"/>
                  </a:cubicBezTo>
                  <a:cubicBezTo>
                    <a:pt x="12398" y="15809"/>
                    <a:pt x="12476" y="15813"/>
                    <a:pt x="12555" y="15813"/>
                  </a:cubicBezTo>
                  <a:cubicBezTo>
                    <a:pt x="12803" y="15813"/>
                    <a:pt x="13050" y="15775"/>
                    <a:pt x="13287" y="15700"/>
                  </a:cubicBezTo>
                  <a:cubicBezTo>
                    <a:pt x="18796" y="13998"/>
                    <a:pt x="19447" y="6073"/>
                    <a:pt x="15450" y="2524"/>
                  </a:cubicBezTo>
                  <a:cubicBezTo>
                    <a:pt x="14033" y="1266"/>
                    <a:pt x="11742" y="96"/>
                    <a:pt x="9672" y="96"/>
                  </a:cubicBezTo>
                  <a:cubicBezTo>
                    <a:pt x="9470" y="96"/>
                    <a:pt x="9270" y="107"/>
                    <a:pt x="9074" y="130"/>
                  </a:cubicBezTo>
                  <a:cubicBezTo>
                    <a:pt x="8830" y="47"/>
                    <a:pt x="8557" y="0"/>
                    <a:pt x="8254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338;p23"/>
            <p:cNvSpPr/>
            <p:nvPr/>
          </p:nvSpPr>
          <p:spPr>
            <a:xfrm>
              <a:off x="7305997" y="1358960"/>
              <a:ext cx="373581" cy="455948"/>
            </a:xfrm>
            <a:custGeom>
              <a:avLst/>
              <a:gdLst/>
              <a:ahLst/>
              <a:cxnLst/>
              <a:rect l="l" t="t" r="r" b="b"/>
              <a:pathLst>
                <a:path w="11289" h="13778" extrusionOk="0">
                  <a:moveTo>
                    <a:pt x="3561" y="0"/>
                  </a:moveTo>
                  <a:cubicBezTo>
                    <a:pt x="3365" y="0"/>
                    <a:pt x="3146" y="69"/>
                    <a:pt x="2900" y="221"/>
                  </a:cubicBezTo>
                  <a:cubicBezTo>
                    <a:pt x="2784" y="238"/>
                    <a:pt x="2678" y="293"/>
                    <a:pt x="2598" y="379"/>
                  </a:cubicBezTo>
                  <a:cubicBezTo>
                    <a:pt x="1699" y="1295"/>
                    <a:pt x="1" y="3850"/>
                    <a:pt x="450" y="5516"/>
                  </a:cubicBezTo>
                  <a:cubicBezTo>
                    <a:pt x="280" y="7058"/>
                    <a:pt x="722" y="8394"/>
                    <a:pt x="1852" y="9506"/>
                  </a:cubicBezTo>
                  <a:cubicBezTo>
                    <a:pt x="2012" y="10077"/>
                    <a:pt x="2258" y="10622"/>
                    <a:pt x="2603" y="11171"/>
                  </a:cubicBezTo>
                  <a:cubicBezTo>
                    <a:pt x="2692" y="11319"/>
                    <a:pt x="2846" y="11414"/>
                    <a:pt x="3020" y="11425"/>
                  </a:cubicBezTo>
                  <a:cubicBezTo>
                    <a:pt x="3252" y="11698"/>
                    <a:pt x="3536" y="11907"/>
                    <a:pt x="3882" y="12016"/>
                  </a:cubicBezTo>
                  <a:cubicBezTo>
                    <a:pt x="4029" y="12062"/>
                    <a:pt x="4181" y="12086"/>
                    <a:pt x="4334" y="12086"/>
                  </a:cubicBezTo>
                  <a:cubicBezTo>
                    <a:pt x="4348" y="12086"/>
                    <a:pt x="4362" y="12085"/>
                    <a:pt x="4377" y="12085"/>
                  </a:cubicBezTo>
                  <a:cubicBezTo>
                    <a:pt x="4395" y="12310"/>
                    <a:pt x="4545" y="12505"/>
                    <a:pt x="4759" y="12580"/>
                  </a:cubicBezTo>
                  <a:cubicBezTo>
                    <a:pt x="6675" y="13274"/>
                    <a:pt x="8611" y="13660"/>
                    <a:pt x="10644" y="13776"/>
                  </a:cubicBezTo>
                  <a:cubicBezTo>
                    <a:pt x="10656" y="13777"/>
                    <a:pt x="10668" y="13777"/>
                    <a:pt x="10680" y="13777"/>
                  </a:cubicBezTo>
                  <a:cubicBezTo>
                    <a:pt x="11168" y="13777"/>
                    <a:pt x="11288" y="13180"/>
                    <a:pt x="11027" y="12854"/>
                  </a:cubicBezTo>
                  <a:cubicBezTo>
                    <a:pt x="10095" y="11685"/>
                    <a:pt x="9031" y="10460"/>
                    <a:pt x="7463" y="10235"/>
                  </a:cubicBezTo>
                  <a:cubicBezTo>
                    <a:pt x="7344" y="10218"/>
                    <a:pt x="7232" y="10210"/>
                    <a:pt x="7124" y="10210"/>
                  </a:cubicBezTo>
                  <a:cubicBezTo>
                    <a:pt x="6694" y="10210"/>
                    <a:pt x="6323" y="10328"/>
                    <a:pt x="5879" y="10434"/>
                  </a:cubicBezTo>
                  <a:cubicBezTo>
                    <a:pt x="5468" y="10532"/>
                    <a:pt x="4823" y="10753"/>
                    <a:pt x="4304" y="10753"/>
                  </a:cubicBezTo>
                  <a:cubicBezTo>
                    <a:pt x="4134" y="10753"/>
                    <a:pt x="3977" y="10730"/>
                    <a:pt x="3847" y="10670"/>
                  </a:cubicBezTo>
                  <a:cubicBezTo>
                    <a:pt x="3759" y="10630"/>
                    <a:pt x="3681" y="10552"/>
                    <a:pt x="3612" y="10452"/>
                  </a:cubicBezTo>
                  <a:cubicBezTo>
                    <a:pt x="3592" y="9768"/>
                    <a:pt x="3465" y="9154"/>
                    <a:pt x="3225" y="8524"/>
                  </a:cubicBezTo>
                  <a:cubicBezTo>
                    <a:pt x="3674" y="7806"/>
                    <a:pt x="4303" y="6850"/>
                    <a:pt x="4242" y="6158"/>
                  </a:cubicBezTo>
                  <a:cubicBezTo>
                    <a:pt x="4778" y="5655"/>
                    <a:pt x="5138" y="4962"/>
                    <a:pt x="5147" y="4236"/>
                  </a:cubicBezTo>
                  <a:cubicBezTo>
                    <a:pt x="5159" y="3376"/>
                    <a:pt x="4942" y="0"/>
                    <a:pt x="356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339;p23"/>
            <p:cNvSpPr/>
            <p:nvPr/>
          </p:nvSpPr>
          <p:spPr>
            <a:xfrm>
              <a:off x="7675144" y="1298997"/>
              <a:ext cx="242403" cy="384568"/>
            </a:xfrm>
            <a:custGeom>
              <a:avLst/>
              <a:gdLst/>
              <a:ahLst/>
              <a:cxnLst/>
              <a:rect l="l" t="t" r="r" b="b"/>
              <a:pathLst>
                <a:path w="7325" h="11621" extrusionOk="0">
                  <a:moveTo>
                    <a:pt x="1841" y="1"/>
                  </a:moveTo>
                  <a:cubicBezTo>
                    <a:pt x="1795" y="1"/>
                    <a:pt x="1747" y="7"/>
                    <a:pt x="1696" y="19"/>
                  </a:cubicBezTo>
                  <a:cubicBezTo>
                    <a:pt x="1071" y="179"/>
                    <a:pt x="693" y="402"/>
                    <a:pt x="256" y="874"/>
                  </a:cubicBezTo>
                  <a:cubicBezTo>
                    <a:pt x="0" y="1151"/>
                    <a:pt x="74" y="1698"/>
                    <a:pt x="495" y="1778"/>
                  </a:cubicBezTo>
                  <a:cubicBezTo>
                    <a:pt x="2285" y="2118"/>
                    <a:pt x="1227" y="3972"/>
                    <a:pt x="1100" y="5205"/>
                  </a:cubicBezTo>
                  <a:cubicBezTo>
                    <a:pt x="1005" y="6121"/>
                    <a:pt x="1642" y="6467"/>
                    <a:pt x="1690" y="7271"/>
                  </a:cubicBezTo>
                  <a:cubicBezTo>
                    <a:pt x="1705" y="7547"/>
                    <a:pt x="1935" y="7820"/>
                    <a:pt x="2218" y="7820"/>
                  </a:cubicBezTo>
                  <a:cubicBezTo>
                    <a:pt x="2269" y="7820"/>
                    <a:pt x="2321" y="7811"/>
                    <a:pt x="2374" y="7792"/>
                  </a:cubicBezTo>
                  <a:cubicBezTo>
                    <a:pt x="2797" y="7644"/>
                    <a:pt x="3054" y="7513"/>
                    <a:pt x="3315" y="7129"/>
                  </a:cubicBezTo>
                  <a:cubicBezTo>
                    <a:pt x="3420" y="6973"/>
                    <a:pt x="3615" y="6103"/>
                    <a:pt x="3658" y="6048"/>
                  </a:cubicBezTo>
                  <a:cubicBezTo>
                    <a:pt x="3824" y="5842"/>
                    <a:pt x="3935" y="5769"/>
                    <a:pt x="4032" y="5769"/>
                  </a:cubicBezTo>
                  <a:cubicBezTo>
                    <a:pt x="4183" y="5769"/>
                    <a:pt x="4298" y="5949"/>
                    <a:pt x="4529" y="6083"/>
                  </a:cubicBezTo>
                  <a:cubicBezTo>
                    <a:pt x="6601" y="7279"/>
                    <a:pt x="3595" y="8344"/>
                    <a:pt x="3725" y="9789"/>
                  </a:cubicBezTo>
                  <a:cubicBezTo>
                    <a:pt x="3791" y="10523"/>
                    <a:pt x="4534" y="11129"/>
                    <a:pt x="5269" y="11255"/>
                  </a:cubicBezTo>
                  <a:cubicBezTo>
                    <a:pt x="5337" y="11504"/>
                    <a:pt x="5566" y="11621"/>
                    <a:pt x="5794" y="11621"/>
                  </a:cubicBezTo>
                  <a:cubicBezTo>
                    <a:pt x="6080" y="11621"/>
                    <a:pt x="6365" y="11436"/>
                    <a:pt x="6327" y="11096"/>
                  </a:cubicBezTo>
                  <a:cubicBezTo>
                    <a:pt x="6324" y="11067"/>
                    <a:pt x="6318" y="11027"/>
                    <a:pt x="6310" y="10981"/>
                  </a:cubicBezTo>
                  <a:cubicBezTo>
                    <a:pt x="6701" y="10584"/>
                    <a:pt x="6758" y="9857"/>
                    <a:pt x="6762" y="9220"/>
                  </a:cubicBezTo>
                  <a:cubicBezTo>
                    <a:pt x="6886" y="9134"/>
                    <a:pt x="6978" y="8994"/>
                    <a:pt x="6997" y="8798"/>
                  </a:cubicBezTo>
                  <a:cubicBezTo>
                    <a:pt x="7324" y="5299"/>
                    <a:pt x="5473" y="1957"/>
                    <a:pt x="2334" y="376"/>
                  </a:cubicBezTo>
                  <a:cubicBezTo>
                    <a:pt x="2264" y="171"/>
                    <a:pt x="2088" y="1"/>
                    <a:pt x="1841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340;p23"/>
            <p:cNvSpPr/>
            <p:nvPr/>
          </p:nvSpPr>
          <p:spPr>
            <a:xfrm>
              <a:off x="7281641" y="1136546"/>
              <a:ext cx="892968" cy="986057"/>
            </a:xfrm>
            <a:custGeom>
              <a:avLst/>
              <a:gdLst/>
              <a:ahLst/>
              <a:cxnLst/>
              <a:rect l="l" t="t" r="r" b="b"/>
              <a:pathLst>
                <a:path w="26984" h="29797" extrusionOk="0">
                  <a:moveTo>
                    <a:pt x="9510" y="2753"/>
                  </a:moveTo>
                  <a:cubicBezTo>
                    <a:pt x="9651" y="3103"/>
                    <a:pt x="9779" y="3490"/>
                    <a:pt x="9946" y="3841"/>
                  </a:cubicBezTo>
                  <a:cubicBezTo>
                    <a:pt x="9767" y="3833"/>
                    <a:pt x="9587" y="3826"/>
                    <a:pt x="9407" y="3826"/>
                  </a:cubicBezTo>
                  <a:cubicBezTo>
                    <a:pt x="9374" y="3826"/>
                    <a:pt x="9342" y="3827"/>
                    <a:pt x="9309" y="3827"/>
                  </a:cubicBezTo>
                  <a:cubicBezTo>
                    <a:pt x="9124" y="3481"/>
                    <a:pt x="8874" y="3153"/>
                    <a:pt x="8649" y="2839"/>
                  </a:cubicBezTo>
                  <a:cubicBezTo>
                    <a:pt x="8935" y="2799"/>
                    <a:pt x="9223" y="2772"/>
                    <a:pt x="9510" y="2753"/>
                  </a:cubicBezTo>
                  <a:close/>
                  <a:moveTo>
                    <a:pt x="8839" y="4397"/>
                  </a:moveTo>
                  <a:cubicBezTo>
                    <a:pt x="8936" y="4397"/>
                    <a:pt x="9033" y="4398"/>
                    <a:pt x="9130" y="4400"/>
                  </a:cubicBezTo>
                  <a:cubicBezTo>
                    <a:pt x="9167" y="4430"/>
                    <a:pt x="9210" y="4444"/>
                    <a:pt x="9254" y="4444"/>
                  </a:cubicBezTo>
                  <a:cubicBezTo>
                    <a:pt x="9296" y="4444"/>
                    <a:pt x="9338" y="4431"/>
                    <a:pt x="9375" y="4409"/>
                  </a:cubicBezTo>
                  <a:cubicBezTo>
                    <a:pt x="12895" y="4544"/>
                    <a:pt x="16298" y="6054"/>
                    <a:pt x="17998" y="9391"/>
                  </a:cubicBezTo>
                  <a:cubicBezTo>
                    <a:pt x="19284" y="11920"/>
                    <a:pt x="19013" y="14490"/>
                    <a:pt x="17727" y="16492"/>
                  </a:cubicBezTo>
                  <a:cubicBezTo>
                    <a:pt x="17514" y="16087"/>
                    <a:pt x="17203" y="15905"/>
                    <a:pt x="16783" y="15726"/>
                  </a:cubicBezTo>
                  <a:cubicBezTo>
                    <a:pt x="16103" y="15440"/>
                    <a:pt x="14958" y="15283"/>
                    <a:pt x="15956" y="13910"/>
                  </a:cubicBezTo>
                  <a:cubicBezTo>
                    <a:pt x="16171" y="13614"/>
                    <a:pt x="16613" y="13403"/>
                    <a:pt x="16901" y="13170"/>
                  </a:cubicBezTo>
                  <a:cubicBezTo>
                    <a:pt x="17374" y="12787"/>
                    <a:pt x="18358" y="11631"/>
                    <a:pt x="17404" y="11197"/>
                  </a:cubicBezTo>
                  <a:cubicBezTo>
                    <a:pt x="17400" y="11196"/>
                    <a:pt x="17399" y="11196"/>
                    <a:pt x="17396" y="11194"/>
                  </a:cubicBezTo>
                  <a:cubicBezTo>
                    <a:pt x="17400" y="11189"/>
                    <a:pt x="17408" y="11186"/>
                    <a:pt x="17413" y="11180"/>
                  </a:cubicBezTo>
                  <a:cubicBezTo>
                    <a:pt x="17536" y="11040"/>
                    <a:pt x="17422" y="10873"/>
                    <a:pt x="17279" y="10873"/>
                  </a:cubicBezTo>
                  <a:cubicBezTo>
                    <a:pt x="17237" y="10873"/>
                    <a:pt x="17194" y="10887"/>
                    <a:pt x="17152" y="10920"/>
                  </a:cubicBezTo>
                  <a:cubicBezTo>
                    <a:pt x="17076" y="10981"/>
                    <a:pt x="17014" y="11007"/>
                    <a:pt x="16962" y="11007"/>
                  </a:cubicBezTo>
                  <a:cubicBezTo>
                    <a:pt x="16743" y="11007"/>
                    <a:pt x="16715" y="10552"/>
                    <a:pt x="16642" y="10388"/>
                  </a:cubicBezTo>
                  <a:cubicBezTo>
                    <a:pt x="16595" y="10275"/>
                    <a:pt x="16512" y="10180"/>
                    <a:pt x="16408" y="10117"/>
                  </a:cubicBezTo>
                  <a:cubicBezTo>
                    <a:pt x="16319" y="10067"/>
                    <a:pt x="16219" y="10045"/>
                    <a:pt x="16119" y="10045"/>
                  </a:cubicBezTo>
                  <a:cubicBezTo>
                    <a:pt x="15956" y="10045"/>
                    <a:pt x="15790" y="10102"/>
                    <a:pt x="15658" y="10186"/>
                  </a:cubicBezTo>
                  <a:cubicBezTo>
                    <a:pt x="15380" y="10362"/>
                    <a:pt x="15265" y="10653"/>
                    <a:pt x="15250" y="10972"/>
                  </a:cubicBezTo>
                  <a:cubicBezTo>
                    <a:pt x="15227" y="11407"/>
                    <a:pt x="15566" y="12315"/>
                    <a:pt x="14985" y="12537"/>
                  </a:cubicBezTo>
                  <a:cubicBezTo>
                    <a:pt x="14941" y="12553"/>
                    <a:pt x="14906" y="12586"/>
                    <a:pt x="14889" y="12629"/>
                  </a:cubicBezTo>
                  <a:cubicBezTo>
                    <a:pt x="14765" y="12663"/>
                    <a:pt x="14650" y="12679"/>
                    <a:pt x="14544" y="12679"/>
                  </a:cubicBezTo>
                  <a:cubicBezTo>
                    <a:pt x="13417" y="12679"/>
                    <a:pt x="13203" y="10911"/>
                    <a:pt x="13129" y="10044"/>
                  </a:cubicBezTo>
                  <a:cubicBezTo>
                    <a:pt x="13043" y="9031"/>
                    <a:pt x="13167" y="8048"/>
                    <a:pt x="14183" y="7547"/>
                  </a:cubicBezTo>
                  <a:cubicBezTo>
                    <a:pt x="14274" y="7503"/>
                    <a:pt x="14281" y="7402"/>
                    <a:pt x="14242" y="7325"/>
                  </a:cubicBezTo>
                  <a:cubicBezTo>
                    <a:pt x="14288" y="7275"/>
                    <a:pt x="14305" y="7201"/>
                    <a:pt x="14259" y="7119"/>
                  </a:cubicBezTo>
                  <a:cubicBezTo>
                    <a:pt x="14031" y="6710"/>
                    <a:pt x="13572" y="6496"/>
                    <a:pt x="13114" y="6496"/>
                  </a:cubicBezTo>
                  <a:cubicBezTo>
                    <a:pt x="13009" y="6496"/>
                    <a:pt x="12903" y="6507"/>
                    <a:pt x="12801" y="6530"/>
                  </a:cubicBezTo>
                  <a:cubicBezTo>
                    <a:pt x="12655" y="6564"/>
                    <a:pt x="12470" y="6661"/>
                    <a:pt x="12311" y="6661"/>
                  </a:cubicBezTo>
                  <a:cubicBezTo>
                    <a:pt x="12249" y="6661"/>
                    <a:pt x="12191" y="6647"/>
                    <a:pt x="12141" y="6608"/>
                  </a:cubicBezTo>
                  <a:cubicBezTo>
                    <a:pt x="12006" y="6506"/>
                    <a:pt x="12006" y="6276"/>
                    <a:pt x="12054" y="6134"/>
                  </a:cubicBezTo>
                  <a:cubicBezTo>
                    <a:pt x="12178" y="5755"/>
                    <a:pt x="12653" y="5587"/>
                    <a:pt x="12965" y="5400"/>
                  </a:cubicBezTo>
                  <a:cubicBezTo>
                    <a:pt x="13127" y="5303"/>
                    <a:pt x="13041" y="5066"/>
                    <a:pt x="12871" y="5066"/>
                  </a:cubicBezTo>
                  <a:cubicBezTo>
                    <a:pt x="12857" y="5066"/>
                    <a:pt x="12842" y="5067"/>
                    <a:pt x="12827" y="5071"/>
                  </a:cubicBezTo>
                  <a:cubicBezTo>
                    <a:pt x="12097" y="5247"/>
                    <a:pt x="11230" y="5847"/>
                    <a:pt x="11588" y="6708"/>
                  </a:cubicBezTo>
                  <a:cubicBezTo>
                    <a:pt x="11712" y="7007"/>
                    <a:pt x="11970" y="7194"/>
                    <a:pt x="12284" y="7194"/>
                  </a:cubicBezTo>
                  <a:cubicBezTo>
                    <a:pt x="12315" y="7194"/>
                    <a:pt x="12346" y="7193"/>
                    <a:pt x="12378" y="7189"/>
                  </a:cubicBezTo>
                  <a:cubicBezTo>
                    <a:pt x="12653" y="7157"/>
                    <a:pt x="12882" y="6990"/>
                    <a:pt x="13164" y="6990"/>
                  </a:cubicBezTo>
                  <a:cubicBezTo>
                    <a:pt x="13447" y="6991"/>
                    <a:pt x="13683" y="7126"/>
                    <a:pt x="13899" y="7296"/>
                  </a:cubicBezTo>
                  <a:cubicBezTo>
                    <a:pt x="11809" y="8190"/>
                    <a:pt x="12412" y="13071"/>
                    <a:pt x="14510" y="13071"/>
                  </a:cubicBezTo>
                  <a:cubicBezTo>
                    <a:pt x="14688" y="13071"/>
                    <a:pt x="14878" y="13036"/>
                    <a:pt x="15077" y="12960"/>
                  </a:cubicBezTo>
                  <a:cubicBezTo>
                    <a:pt x="15151" y="12934"/>
                    <a:pt x="15200" y="12863"/>
                    <a:pt x="15200" y="12785"/>
                  </a:cubicBezTo>
                  <a:cubicBezTo>
                    <a:pt x="15448" y="12675"/>
                    <a:pt x="15612" y="12459"/>
                    <a:pt x="15690" y="12183"/>
                  </a:cubicBezTo>
                  <a:cubicBezTo>
                    <a:pt x="15811" y="11753"/>
                    <a:pt x="15468" y="10791"/>
                    <a:pt x="15938" y="10565"/>
                  </a:cubicBezTo>
                  <a:cubicBezTo>
                    <a:pt x="15995" y="10537"/>
                    <a:pt x="16042" y="10525"/>
                    <a:pt x="16081" y="10525"/>
                  </a:cubicBezTo>
                  <a:cubicBezTo>
                    <a:pt x="16276" y="10525"/>
                    <a:pt x="16260" y="10831"/>
                    <a:pt x="16333" y="11001"/>
                  </a:cubicBezTo>
                  <a:cubicBezTo>
                    <a:pt x="16391" y="11142"/>
                    <a:pt x="16498" y="11257"/>
                    <a:pt x="16636" y="11324"/>
                  </a:cubicBezTo>
                  <a:cubicBezTo>
                    <a:pt x="16726" y="11368"/>
                    <a:pt x="16824" y="11390"/>
                    <a:pt x="16922" y="11390"/>
                  </a:cubicBezTo>
                  <a:cubicBezTo>
                    <a:pt x="17004" y="11390"/>
                    <a:pt x="17087" y="11374"/>
                    <a:pt x="17166" y="11343"/>
                  </a:cubicBezTo>
                  <a:cubicBezTo>
                    <a:pt x="17166" y="11396"/>
                    <a:pt x="17195" y="11445"/>
                    <a:pt x="17241" y="11473"/>
                  </a:cubicBezTo>
                  <a:cubicBezTo>
                    <a:pt x="18044" y="11994"/>
                    <a:pt x="15910" y="13308"/>
                    <a:pt x="15639" y="13596"/>
                  </a:cubicBezTo>
                  <a:cubicBezTo>
                    <a:pt x="15321" y="13934"/>
                    <a:pt x="15022" y="14380"/>
                    <a:pt x="15082" y="14870"/>
                  </a:cubicBezTo>
                  <a:cubicBezTo>
                    <a:pt x="15235" y="16117"/>
                    <a:pt x="16871" y="15787"/>
                    <a:pt x="17359" y="16723"/>
                  </a:cubicBezTo>
                  <a:cubicBezTo>
                    <a:pt x="17385" y="16778"/>
                    <a:pt x="17436" y="16817"/>
                    <a:pt x="17497" y="16827"/>
                  </a:cubicBezTo>
                  <a:cubicBezTo>
                    <a:pt x="16399" y="18348"/>
                    <a:pt x="14691" y="19498"/>
                    <a:pt x="12633" y="19976"/>
                  </a:cubicBezTo>
                  <a:cubicBezTo>
                    <a:pt x="12619" y="19967"/>
                    <a:pt x="12604" y="19959"/>
                    <a:pt x="12587" y="19953"/>
                  </a:cubicBezTo>
                  <a:cubicBezTo>
                    <a:pt x="11973" y="19794"/>
                    <a:pt x="11807" y="18867"/>
                    <a:pt x="11368" y="18461"/>
                  </a:cubicBezTo>
                  <a:cubicBezTo>
                    <a:pt x="10900" y="18033"/>
                    <a:pt x="10272" y="17766"/>
                    <a:pt x="9776" y="17360"/>
                  </a:cubicBezTo>
                  <a:cubicBezTo>
                    <a:pt x="9231" y="16912"/>
                    <a:pt x="8656" y="16482"/>
                    <a:pt x="8004" y="16482"/>
                  </a:cubicBezTo>
                  <a:cubicBezTo>
                    <a:pt x="7970" y="16482"/>
                    <a:pt x="7935" y="16483"/>
                    <a:pt x="7900" y="16486"/>
                  </a:cubicBezTo>
                  <a:cubicBezTo>
                    <a:pt x="7885" y="16394"/>
                    <a:pt x="7803" y="16307"/>
                    <a:pt x="7698" y="16307"/>
                  </a:cubicBezTo>
                  <a:cubicBezTo>
                    <a:pt x="7685" y="16307"/>
                    <a:pt x="7672" y="16308"/>
                    <a:pt x="7658" y="16311"/>
                  </a:cubicBezTo>
                  <a:cubicBezTo>
                    <a:pt x="7195" y="16408"/>
                    <a:pt x="6773" y="16634"/>
                    <a:pt x="6399" y="16919"/>
                  </a:cubicBezTo>
                  <a:cubicBezTo>
                    <a:pt x="6103" y="17142"/>
                    <a:pt x="5741" y="17589"/>
                    <a:pt x="5415" y="17589"/>
                  </a:cubicBezTo>
                  <a:cubicBezTo>
                    <a:pt x="5251" y="17589"/>
                    <a:pt x="5096" y="17476"/>
                    <a:pt x="4962" y="17164"/>
                  </a:cubicBezTo>
                  <a:cubicBezTo>
                    <a:pt x="4753" y="16668"/>
                    <a:pt x="4766" y="15996"/>
                    <a:pt x="4244" y="15766"/>
                  </a:cubicBezTo>
                  <a:cubicBezTo>
                    <a:pt x="4312" y="14671"/>
                    <a:pt x="4733" y="13905"/>
                    <a:pt x="5486" y="13105"/>
                  </a:cubicBezTo>
                  <a:cubicBezTo>
                    <a:pt x="5831" y="12741"/>
                    <a:pt x="6249" y="12352"/>
                    <a:pt x="6384" y="11842"/>
                  </a:cubicBezTo>
                  <a:cubicBezTo>
                    <a:pt x="6526" y="11301"/>
                    <a:pt x="6333" y="10738"/>
                    <a:pt x="5875" y="10479"/>
                  </a:cubicBezTo>
                  <a:cubicBezTo>
                    <a:pt x="5874" y="10465"/>
                    <a:pt x="5872" y="10453"/>
                    <a:pt x="5869" y="10441"/>
                  </a:cubicBezTo>
                  <a:cubicBezTo>
                    <a:pt x="5670" y="9878"/>
                    <a:pt x="6175" y="9247"/>
                    <a:pt x="6137" y="8647"/>
                  </a:cubicBezTo>
                  <a:cubicBezTo>
                    <a:pt x="6107" y="8181"/>
                    <a:pt x="5921" y="7740"/>
                    <a:pt x="5613" y="7390"/>
                  </a:cubicBezTo>
                  <a:cubicBezTo>
                    <a:pt x="5245" y="6977"/>
                    <a:pt x="4656" y="6728"/>
                    <a:pt x="4085" y="6728"/>
                  </a:cubicBezTo>
                  <a:cubicBezTo>
                    <a:pt x="3980" y="6728"/>
                    <a:pt x="3875" y="6737"/>
                    <a:pt x="3772" y="6754"/>
                  </a:cubicBezTo>
                  <a:cubicBezTo>
                    <a:pt x="4773" y="5830"/>
                    <a:pt x="6031" y="5135"/>
                    <a:pt x="7437" y="4755"/>
                  </a:cubicBezTo>
                  <a:cubicBezTo>
                    <a:pt x="7583" y="4717"/>
                    <a:pt x="7647" y="4579"/>
                    <a:pt x="7641" y="4449"/>
                  </a:cubicBezTo>
                  <a:cubicBezTo>
                    <a:pt x="8039" y="4414"/>
                    <a:pt x="8439" y="4397"/>
                    <a:pt x="8839" y="4397"/>
                  </a:cubicBezTo>
                  <a:close/>
                  <a:moveTo>
                    <a:pt x="4033" y="7188"/>
                  </a:moveTo>
                  <a:cubicBezTo>
                    <a:pt x="4800" y="7188"/>
                    <a:pt x="5484" y="7556"/>
                    <a:pt x="5618" y="8498"/>
                  </a:cubicBezTo>
                  <a:cubicBezTo>
                    <a:pt x="5711" y="9152"/>
                    <a:pt x="5077" y="9880"/>
                    <a:pt x="5361" y="10479"/>
                  </a:cubicBezTo>
                  <a:cubicBezTo>
                    <a:pt x="5330" y="10574"/>
                    <a:pt x="5382" y="10675"/>
                    <a:pt x="5477" y="10704"/>
                  </a:cubicBezTo>
                  <a:cubicBezTo>
                    <a:pt x="6914" y="11206"/>
                    <a:pt x="4691" y="13109"/>
                    <a:pt x="4290" y="13750"/>
                  </a:cubicBezTo>
                  <a:cubicBezTo>
                    <a:pt x="3889" y="14397"/>
                    <a:pt x="3677" y="15092"/>
                    <a:pt x="3821" y="15836"/>
                  </a:cubicBezTo>
                  <a:cubicBezTo>
                    <a:pt x="3817" y="15865"/>
                    <a:pt x="3823" y="15896"/>
                    <a:pt x="3837" y="15922"/>
                  </a:cubicBezTo>
                  <a:cubicBezTo>
                    <a:pt x="3838" y="15930"/>
                    <a:pt x="3838" y="15936"/>
                    <a:pt x="3840" y="15944"/>
                  </a:cubicBezTo>
                  <a:cubicBezTo>
                    <a:pt x="3863" y="16041"/>
                    <a:pt x="3939" y="16084"/>
                    <a:pt x="4019" y="16084"/>
                  </a:cubicBezTo>
                  <a:cubicBezTo>
                    <a:pt x="4040" y="16084"/>
                    <a:pt x="4061" y="16081"/>
                    <a:pt x="4082" y="16075"/>
                  </a:cubicBezTo>
                  <a:cubicBezTo>
                    <a:pt x="4740" y="16522"/>
                    <a:pt x="4259" y="17984"/>
                    <a:pt x="5313" y="18121"/>
                  </a:cubicBezTo>
                  <a:cubicBezTo>
                    <a:pt x="5346" y="18126"/>
                    <a:pt x="5378" y="18128"/>
                    <a:pt x="5410" y="18128"/>
                  </a:cubicBezTo>
                  <a:cubicBezTo>
                    <a:pt x="5724" y="18128"/>
                    <a:pt x="5971" y="17924"/>
                    <a:pt x="6203" y="17723"/>
                  </a:cubicBezTo>
                  <a:cubicBezTo>
                    <a:pt x="6542" y="17429"/>
                    <a:pt x="6909" y="17167"/>
                    <a:pt x="7298" y="16944"/>
                  </a:cubicBezTo>
                  <a:cubicBezTo>
                    <a:pt x="7325" y="16965"/>
                    <a:pt x="7358" y="16976"/>
                    <a:pt x="7392" y="16976"/>
                  </a:cubicBezTo>
                  <a:cubicBezTo>
                    <a:pt x="7408" y="16976"/>
                    <a:pt x="7425" y="16974"/>
                    <a:pt x="7441" y="16968"/>
                  </a:cubicBezTo>
                  <a:cubicBezTo>
                    <a:pt x="7605" y="16909"/>
                    <a:pt x="7761" y="16883"/>
                    <a:pt x="7909" y="16883"/>
                  </a:cubicBezTo>
                  <a:cubicBezTo>
                    <a:pt x="8609" y="16883"/>
                    <a:pt x="9139" y="17472"/>
                    <a:pt x="9674" y="17933"/>
                  </a:cubicBezTo>
                  <a:cubicBezTo>
                    <a:pt x="10032" y="18241"/>
                    <a:pt x="10453" y="18434"/>
                    <a:pt x="10825" y="18716"/>
                  </a:cubicBezTo>
                  <a:cubicBezTo>
                    <a:pt x="11309" y="19082"/>
                    <a:pt x="11496" y="19714"/>
                    <a:pt x="11899" y="20111"/>
                  </a:cubicBezTo>
                  <a:cubicBezTo>
                    <a:pt x="11383" y="20191"/>
                    <a:pt x="10867" y="20230"/>
                    <a:pt x="10356" y="20230"/>
                  </a:cubicBezTo>
                  <a:cubicBezTo>
                    <a:pt x="6531" y="20230"/>
                    <a:pt x="2961" y="18037"/>
                    <a:pt x="1754" y="14162"/>
                  </a:cubicBezTo>
                  <a:cubicBezTo>
                    <a:pt x="937" y="11540"/>
                    <a:pt x="1640" y="9094"/>
                    <a:pt x="3227" y="7311"/>
                  </a:cubicBezTo>
                  <a:cubicBezTo>
                    <a:pt x="3493" y="7232"/>
                    <a:pt x="3768" y="7188"/>
                    <a:pt x="4033" y="7188"/>
                  </a:cubicBezTo>
                  <a:close/>
                  <a:moveTo>
                    <a:pt x="10260" y="2735"/>
                  </a:moveTo>
                  <a:cubicBezTo>
                    <a:pt x="14668" y="2735"/>
                    <a:pt x="18761" y="5251"/>
                    <a:pt x="20136" y="9744"/>
                  </a:cubicBezTo>
                  <a:cubicBezTo>
                    <a:pt x="20888" y="12200"/>
                    <a:pt x="20704" y="15003"/>
                    <a:pt x="19494" y="17285"/>
                  </a:cubicBezTo>
                  <a:cubicBezTo>
                    <a:pt x="18632" y="18907"/>
                    <a:pt x="17341" y="19903"/>
                    <a:pt x="15854" y="20638"/>
                  </a:cubicBezTo>
                  <a:cubicBezTo>
                    <a:pt x="15757" y="20442"/>
                    <a:pt x="15618" y="20269"/>
                    <a:pt x="15497" y="20088"/>
                  </a:cubicBezTo>
                  <a:cubicBezTo>
                    <a:pt x="15416" y="19965"/>
                    <a:pt x="15334" y="19841"/>
                    <a:pt x="15255" y="19717"/>
                  </a:cubicBezTo>
                  <a:cubicBezTo>
                    <a:pt x="18767" y="17774"/>
                    <a:pt x="20657" y="13775"/>
                    <a:pt x="18882" y="9626"/>
                  </a:cubicBezTo>
                  <a:cubicBezTo>
                    <a:pt x="17417" y="6201"/>
                    <a:pt x="14063" y="4222"/>
                    <a:pt x="10513" y="3884"/>
                  </a:cubicBezTo>
                  <a:cubicBezTo>
                    <a:pt x="10364" y="3490"/>
                    <a:pt x="10135" y="3109"/>
                    <a:pt x="9926" y="2740"/>
                  </a:cubicBezTo>
                  <a:cubicBezTo>
                    <a:pt x="10038" y="2737"/>
                    <a:pt x="10149" y="2735"/>
                    <a:pt x="10260" y="2735"/>
                  </a:cubicBezTo>
                  <a:close/>
                  <a:moveTo>
                    <a:pt x="14895" y="19906"/>
                  </a:moveTo>
                  <a:cubicBezTo>
                    <a:pt x="14967" y="20042"/>
                    <a:pt x="15037" y="20178"/>
                    <a:pt x="15108" y="20316"/>
                  </a:cubicBezTo>
                  <a:cubicBezTo>
                    <a:pt x="15198" y="20495"/>
                    <a:pt x="15279" y="20685"/>
                    <a:pt x="15389" y="20855"/>
                  </a:cubicBezTo>
                  <a:cubicBezTo>
                    <a:pt x="15048" y="21008"/>
                    <a:pt x="14700" y="21151"/>
                    <a:pt x="14345" y="21286"/>
                  </a:cubicBezTo>
                  <a:cubicBezTo>
                    <a:pt x="14189" y="20973"/>
                    <a:pt x="13994" y="20667"/>
                    <a:pt x="13800" y="20371"/>
                  </a:cubicBezTo>
                  <a:cubicBezTo>
                    <a:pt x="14173" y="20240"/>
                    <a:pt x="14539" y="20083"/>
                    <a:pt x="14895" y="19906"/>
                  </a:cubicBezTo>
                  <a:close/>
                  <a:moveTo>
                    <a:pt x="10265" y="688"/>
                  </a:moveTo>
                  <a:cubicBezTo>
                    <a:pt x="15862" y="688"/>
                    <a:pt x="21016" y="3945"/>
                    <a:pt x="22415" y="9810"/>
                  </a:cubicBezTo>
                  <a:cubicBezTo>
                    <a:pt x="23959" y="16282"/>
                    <a:pt x="19658" y="22395"/>
                    <a:pt x="13227" y="23588"/>
                  </a:cubicBezTo>
                  <a:cubicBezTo>
                    <a:pt x="13213" y="23592"/>
                    <a:pt x="13199" y="23597"/>
                    <a:pt x="13187" y="23605"/>
                  </a:cubicBezTo>
                  <a:cubicBezTo>
                    <a:pt x="13057" y="23438"/>
                    <a:pt x="12939" y="23271"/>
                    <a:pt x="12859" y="23068"/>
                  </a:cubicBezTo>
                  <a:cubicBezTo>
                    <a:pt x="12797" y="22905"/>
                    <a:pt x="12766" y="22736"/>
                    <a:pt x="12734" y="22568"/>
                  </a:cubicBezTo>
                  <a:lnTo>
                    <a:pt x="12734" y="22568"/>
                  </a:lnTo>
                  <a:cubicBezTo>
                    <a:pt x="12742" y="22568"/>
                    <a:pt x="12750" y="22569"/>
                    <a:pt x="12758" y="22569"/>
                  </a:cubicBezTo>
                  <a:cubicBezTo>
                    <a:pt x="12790" y="22569"/>
                    <a:pt x="12823" y="22564"/>
                    <a:pt x="12853" y="22555"/>
                  </a:cubicBezTo>
                  <a:cubicBezTo>
                    <a:pt x="15791" y="21670"/>
                    <a:pt x="18629" y="20515"/>
                    <a:pt x="20134" y="17660"/>
                  </a:cubicBezTo>
                  <a:cubicBezTo>
                    <a:pt x="21436" y="15193"/>
                    <a:pt x="21651" y="12210"/>
                    <a:pt x="20853" y="9548"/>
                  </a:cubicBezTo>
                  <a:cubicBezTo>
                    <a:pt x="19503" y="5053"/>
                    <a:pt x="15189" y="2046"/>
                    <a:pt x="10652" y="2046"/>
                  </a:cubicBezTo>
                  <a:cubicBezTo>
                    <a:pt x="9684" y="2046"/>
                    <a:pt x="8706" y="2183"/>
                    <a:pt x="7744" y="2472"/>
                  </a:cubicBezTo>
                  <a:cubicBezTo>
                    <a:pt x="7736" y="2452"/>
                    <a:pt x="7727" y="2433"/>
                    <a:pt x="7713" y="2418"/>
                  </a:cubicBezTo>
                  <a:cubicBezTo>
                    <a:pt x="7497" y="2162"/>
                    <a:pt x="7365" y="1856"/>
                    <a:pt x="7350" y="1521"/>
                  </a:cubicBezTo>
                  <a:cubicBezTo>
                    <a:pt x="7339" y="1305"/>
                    <a:pt x="7398" y="1127"/>
                    <a:pt x="7462" y="943"/>
                  </a:cubicBezTo>
                  <a:cubicBezTo>
                    <a:pt x="7476" y="945"/>
                    <a:pt x="7490" y="947"/>
                    <a:pt x="7504" y="947"/>
                  </a:cubicBezTo>
                  <a:cubicBezTo>
                    <a:pt x="7518" y="947"/>
                    <a:pt x="7532" y="945"/>
                    <a:pt x="7546" y="943"/>
                  </a:cubicBezTo>
                  <a:cubicBezTo>
                    <a:pt x="8455" y="772"/>
                    <a:pt x="9366" y="688"/>
                    <a:pt x="10265" y="688"/>
                  </a:cubicBezTo>
                  <a:close/>
                  <a:moveTo>
                    <a:pt x="19150" y="21652"/>
                  </a:moveTo>
                  <a:cubicBezTo>
                    <a:pt x="19771" y="22902"/>
                    <a:pt x="20886" y="24294"/>
                    <a:pt x="22095" y="24954"/>
                  </a:cubicBezTo>
                  <a:cubicBezTo>
                    <a:pt x="21804" y="25326"/>
                    <a:pt x="21525" y="25654"/>
                    <a:pt x="21081" y="25876"/>
                  </a:cubicBezTo>
                  <a:cubicBezTo>
                    <a:pt x="20670" y="26083"/>
                    <a:pt x="20238" y="26142"/>
                    <a:pt x="19791" y="26152"/>
                  </a:cubicBezTo>
                  <a:cubicBezTo>
                    <a:pt x="19631" y="24770"/>
                    <a:pt x="19185" y="23403"/>
                    <a:pt x="18313" y="22305"/>
                  </a:cubicBezTo>
                  <a:lnTo>
                    <a:pt x="18313" y="22305"/>
                  </a:lnTo>
                  <a:cubicBezTo>
                    <a:pt x="18603" y="22100"/>
                    <a:pt x="18880" y="21880"/>
                    <a:pt x="19150" y="21652"/>
                  </a:cubicBezTo>
                  <a:close/>
                  <a:moveTo>
                    <a:pt x="23765" y="24179"/>
                  </a:moveTo>
                  <a:cubicBezTo>
                    <a:pt x="24566" y="24179"/>
                    <a:pt x="25362" y="24264"/>
                    <a:pt x="26189" y="24441"/>
                  </a:cubicBezTo>
                  <a:cubicBezTo>
                    <a:pt x="24049" y="27432"/>
                    <a:pt x="20785" y="29059"/>
                    <a:pt x="17178" y="29339"/>
                  </a:cubicBezTo>
                  <a:cubicBezTo>
                    <a:pt x="17423" y="28656"/>
                    <a:pt x="17592" y="27976"/>
                    <a:pt x="17958" y="27325"/>
                  </a:cubicBezTo>
                  <a:cubicBezTo>
                    <a:pt x="18286" y="26743"/>
                    <a:pt x="18693" y="26231"/>
                    <a:pt x="19116" y="25723"/>
                  </a:cubicBezTo>
                  <a:cubicBezTo>
                    <a:pt x="19150" y="25928"/>
                    <a:pt x="19180" y="26133"/>
                    <a:pt x="19199" y="26346"/>
                  </a:cubicBezTo>
                  <a:cubicBezTo>
                    <a:pt x="19216" y="26543"/>
                    <a:pt x="19379" y="26641"/>
                    <a:pt x="19533" y="26641"/>
                  </a:cubicBezTo>
                  <a:cubicBezTo>
                    <a:pt x="19607" y="26641"/>
                    <a:pt x="19679" y="26619"/>
                    <a:pt x="19732" y="26574"/>
                  </a:cubicBezTo>
                  <a:cubicBezTo>
                    <a:pt x="19894" y="26613"/>
                    <a:pt x="20061" y="26631"/>
                    <a:pt x="20230" y="26631"/>
                  </a:cubicBezTo>
                  <a:cubicBezTo>
                    <a:pt x="21224" y="26631"/>
                    <a:pt x="22272" y="26000"/>
                    <a:pt x="22637" y="25099"/>
                  </a:cubicBezTo>
                  <a:cubicBezTo>
                    <a:pt x="22677" y="25000"/>
                    <a:pt x="22634" y="24905"/>
                    <a:pt x="22560" y="24839"/>
                  </a:cubicBezTo>
                  <a:cubicBezTo>
                    <a:pt x="22614" y="24732"/>
                    <a:pt x="22591" y="24600"/>
                    <a:pt x="22502" y="24519"/>
                  </a:cubicBezTo>
                  <a:cubicBezTo>
                    <a:pt x="22419" y="24435"/>
                    <a:pt x="22331" y="24357"/>
                    <a:pt x="22243" y="24277"/>
                  </a:cubicBezTo>
                  <a:cubicBezTo>
                    <a:pt x="22759" y="24213"/>
                    <a:pt x="23263" y="24179"/>
                    <a:pt x="23765" y="24179"/>
                  </a:cubicBezTo>
                  <a:close/>
                  <a:moveTo>
                    <a:pt x="10748" y="1"/>
                  </a:moveTo>
                  <a:cubicBezTo>
                    <a:pt x="9671" y="1"/>
                    <a:pt x="8582" y="142"/>
                    <a:pt x="7506" y="439"/>
                  </a:cubicBezTo>
                  <a:cubicBezTo>
                    <a:pt x="7457" y="382"/>
                    <a:pt x="7381" y="348"/>
                    <a:pt x="7303" y="348"/>
                  </a:cubicBezTo>
                  <a:cubicBezTo>
                    <a:pt x="7242" y="348"/>
                    <a:pt x="7181" y="368"/>
                    <a:pt x="7130" y="415"/>
                  </a:cubicBezTo>
                  <a:cubicBezTo>
                    <a:pt x="6448" y="1035"/>
                    <a:pt x="6817" y="2263"/>
                    <a:pt x="7457" y="2749"/>
                  </a:cubicBezTo>
                  <a:cubicBezTo>
                    <a:pt x="7486" y="2772"/>
                    <a:pt x="7525" y="2786"/>
                    <a:pt x="7563" y="2786"/>
                  </a:cubicBezTo>
                  <a:cubicBezTo>
                    <a:pt x="7565" y="2786"/>
                    <a:pt x="7567" y="2786"/>
                    <a:pt x="7569" y="2786"/>
                  </a:cubicBezTo>
                  <a:cubicBezTo>
                    <a:pt x="7600" y="2889"/>
                    <a:pt x="7688" y="2976"/>
                    <a:pt x="7816" y="2976"/>
                  </a:cubicBezTo>
                  <a:cubicBezTo>
                    <a:pt x="7836" y="2976"/>
                    <a:pt x="7857" y="2974"/>
                    <a:pt x="7879" y="2969"/>
                  </a:cubicBezTo>
                  <a:cubicBezTo>
                    <a:pt x="8001" y="2943"/>
                    <a:pt x="8125" y="2922"/>
                    <a:pt x="8249" y="2901"/>
                  </a:cubicBezTo>
                  <a:cubicBezTo>
                    <a:pt x="8402" y="3202"/>
                    <a:pt x="8556" y="3536"/>
                    <a:pt x="8735" y="3846"/>
                  </a:cubicBezTo>
                  <a:cubicBezTo>
                    <a:pt x="8084" y="3882"/>
                    <a:pt x="7437" y="3977"/>
                    <a:pt x="6802" y="4127"/>
                  </a:cubicBezTo>
                  <a:cubicBezTo>
                    <a:pt x="6705" y="4150"/>
                    <a:pt x="6661" y="4215"/>
                    <a:pt x="6653" y="4285"/>
                  </a:cubicBezTo>
                  <a:cubicBezTo>
                    <a:pt x="2510" y="5127"/>
                    <a:pt x="0" y="9832"/>
                    <a:pt x="948" y="13848"/>
                  </a:cubicBezTo>
                  <a:cubicBezTo>
                    <a:pt x="1995" y="18271"/>
                    <a:pt x="6091" y="20943"/>
                    <a:pt x="10407" y="20943"/>
                  </a:cubicBezTo>
                  <a:cubicBezTo>
                    <a:pt x="11066" y="20943"/>
                    <a:pt x="11731" y="20881"/>
                    <a:pt x="12391" y="20753"/>
                  </a:cubicBezTo>
                  <a:cubicBezTo>
                    <a:pt x="12732" y="20687"/>
                    <a:pt x="13069" y="20601"/>
                    <a:pt x="13401" y="20500"/>
                  </a:cubicBezTo>
                  <a:cubicBezTo>
                    <a:pt x="13552" y="20820"/>
                    <a:pt x="13711" y="21148"/>
                    <a:pt x="13893" y="21451"/>
                  </a:cubicBezTo>
                  <a:cubicBezTo>
                    <a:pt x="13487" y="21597"/>
                    <a:pt x="13078" y="21736"/>
                    <a:pt x="12665" y="21872"/>
                  </a:cubicBezTo>
                  <a:cubicBezTo>
                    <a:pt x="12489" y="21930"/>
                    <a:pt x="12418" y="22079"/>
                    <a:pt x="12424" y="22223"/>
                  </a:cubicBezTo>
                  <a:cubicBezTo>
                    <a:pt x="12378" y="22243"/>
                    <a:pt x="12343" y="22281"/>
                    <a:pt x="12328" y="22329"/>
                  </a:cubicBezTo>
                  <a:cubicBezTo>
                    <a:pt x="12156" y="22920"/>
                    <a:pt x="12466" y="23738"/>
                    <a:pt x="12930" y="24127"/>
                  </a:cubicBezTo>
                  <a:cubicBezTo>
                    <a:pt x="12981" y="24173"/>
                    <a:pt x="13048" y="24198"/>
                    <a:pt x="13117" y="24198"/>
                  </a:cubicBezTo>
                  <a:cubicBezTo>
                    <a:pt x="13123" y="24198"/>
                    <a:pt x="13129" y="24198"/>
                    <a:pt x="13135" y="24197"/>
                  </a:cubicBezTo>
                  <a:cubicBezTo>
                    <a:pt x="13199" y="24244"/>
                    <a:pt x="13277" y="24269"/>
                    <a:pt x="13355" y="24269"/>
                  </a:cubicBezTo>
                  <a:cubicBezTo>
                    <a:pt x="13374" y="24269"/>
                    <a:pt x="13393" y="24268"/>
                    <a:pt x="13412" y="24265"/>
                  </a:cubicBezTo>
                  <a:cubicBezTo>
                    <a:pt x="15034" y="24024"/>
                    <a:pt x="16586" y="23436"/>
                    <a:pt x="17959" y="22543"/>
                  </a:cubicBezTo>
                  <a:cubicBezTo>
                    <a:pt x="18416" y="23422"/>
                    <a:pt x="18791" y="24286"/>
                    <a:pt x="19012" y="25220"/>
                  </a:cubicBezTo>
                  <a:cubicBezTo>
                    <a:pt x="17774" y="26130"/>
                    <a:pt x="16690" y="27832"/>
                    <a:pt x="16589" y="29376"/>
                  </a:cubicBezTo>
                  <a:cubicBezTo>
                    <a:pt x="16344" y="29392"/>
                    <a:pt x="16351" y="29743"/>
                    <a:pt x="16596" y="29763"/>
                  </a:cubicBezTo>
                  <a:cubicBezTo>
                    <a:pt x="16880" y="29786"/>
                    <a:pt x="17162" y="29797"/>
                    <a:pt x="17442" y="29797"/>
                  </a:cubicBezTo>
                  <a:cubicBezTo>
                    <a:pt x="21217" y="29797"/>
                    <a:pt x="24683" y="27788"/>
                    <a:pt x="26852" y="24700"/>
                  </a:cubicBezTo>
                  <a:cubicBezTo>
                    <a:pt x="26984" y="24513"/>
                    <a:pt x="26889" y="24332"/>
                    <a:pt x="26731" y="24248"/>
                  </a:cubicBezTo>
                  <a:cubicBezTo>
                    <a:pt x="26760" y="24115"/>
                    <a:pt x="26706" y="23966"/>
                    <a:pt x="26533" y="23915"/>
                  </a:cubicBezTo>
                  <a:cubicBezTo>
                    <a:pt x="25761" y="23688"/>
                    <a:pt x="24954" y="23571"/>
                    <a:pt x="24146" y="23571"/>
                  </a:cubicBezTo>
                  <a:cubicBezTo>
                    <a:pt x="23362" y="23571"/>
                    <a:pt x="22578" y="23681"/>
                    <a:pt x="21827" y="23906"/>
                  </a:cubicBezTo>
                  <a:cubicBezTo>
                    <a:pt x="21501" y="23629"/>
                    <a:pt x="21170" y="23355"/>
                    <a:pt x="20870" y="23044"/>
                  </a:cubicBezTo>
                  <a:cubicBezTo>
                    <a:pt x="20361" y="22514"/>
                    <a:pt x="19937" y="21926"/>
                    <a:pt x="19502" y="21336"/>
                  </a:cubicBezTo>
                  <a:cubicBezTo>
                    <a:pt x="22623" y="18471"/>
                    <a:pt x="24170" y="13985"/>
                    <a:pt x="23119" y="9613"/>
                  </a:cubicBezTo>
                  <a:cubicBezTo>
                    <a:pt x="21749" y="3911"/>
                    <a:pt x="16413" y="1"/>
                    <a:pt x="107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01" name="Google Shape;256;p3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9334371">
            <a:off x="-936824" y="-379053"/>
            <a:ext cx="3178313" cy="216637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8" name="Google Shape;356;p23"/>
          <p:cNvGrpSpPr/>
          <p:nvPr/>
        </p:nvGrpSpPr>
        <p:grpSpPr>
          <a:xfrm rot="20484107">
            <a:off x="172921" y="97710"/>
            <a:ext cx="1451127" cy="1321986"/>
            <a:chOff x="734290" y="251983"/>
            <a:chExt cx="800177" cy="752193"/>
          </a:xfrm>
        </p:grpSpPr>
        <p:sp>
          <p:nvSpPr>
            <p:cNvPr id="99" name="Google Shape;357;p23"/>
            <p:cNvSpPr/>
            <p:nvPr/>
          </p:nvSpPr>
          <p:spPr>
            <a:xfrm>
              <a:off x="864310" y="336336"/>
              <a:ext cx="515085" cy="529745"/>
            </a:xfrm>
            <a:custGeom>
              <a:avLst/>
              <a:gdLst/>
              <a:ahLst/>
              <a:cxnLst/>
              <a:rect l="l" t="t" r="r" b="b"/>
              <a:pathLst>
                <a:path w="15565" h="16008" extrusionOk="0">
                  <a:moveTo>
                    <a:pt x="7696" y="0"/>
                  </a:moveTo>
                  <a:cubicBezTo>
                    <a:pt x="7290" y="0"/>
                    <a:pt x="6861" y="98"/>
                    <a:pt x="6424" y="320"/>
                  </a:cubicBezTo>
                  <a:cubicBezTo>
                    <a:pt x="4980" y="1054"/>
                    <a:pt x="3346" y="1662"/>
                    <a:pt x="2250" y="2890"/>
                  </a:cubicBezTo>
                  <a:cubicBezTo>
                    <a:pt x="1852" y="3337"/>
                    <a:pt x="1665" y="3971"/>
                    <a:pt x="1457" y="4561"/>
                  </a:cubicBezTo>
                  <a:cubicBezTo>
                    <a:pt x="1278" y="4739"/>
                    <a:pt x="1120" y="4939"/>
                    <a:pt x="988" y="5155"/>
                  </a:cubicBezTo>
                  <a:cubicBezTo>
                    <a:pt x="895" y="5313"/>
                    <a:pt x="811" y="5475"/>
                    <a:pt x="736" y="5642"/>
                  </a:cubicBezTo>
                  <a:lnTo>
                    <a:pt x="400" y="6283"/>
                  </a:lnTo>
                  <a:cubicBezTo>
                    <a:pt x="53" y="6949"/>
                    <a:pt x="1" y="7620"/>
                    <a:pt x="152" y="8220"/>
                  </a:cubicBezTo>
                  <a:cubicBezTo>
                    <a:pt x="94" y="9669"/>
                    <a:pt x="416" y="11167"/>
                    <a:pt x="1067" y="12291"/>
                  </a:cubicBezTo>
                  <a:cubicBezTo>
                    <a:pt x="2227" y="14290"/>
                    <a:pt x="4508" y="15429"/>
                    <a:pt x="6718" y="15843"/>
                  </a:cubicBezTo>
                  <a:cubicBezTo>
                    <a:pt x="7278" y="15947"/>
                    <a:pt x="7852" y="16007"/>
                    <a:pt x="8421" y="16007"/>
                  </a:cubicBezTo>
                  <a:cubicBezTo>
                    <a:pt x="10139" y="16007"/>
                    <a:pt x="11808" y="15463"/>
                    <a:pt x="12881" y="13979"/>
                  </a:cubicBezTo>
                  <a:cubicBezTo>
                    <a:pt x="13002" y="13812"/>
                    <a:pt x="13105" y="13634"/>
                    <a:pt x="13217" y="13463"/>
                  </a:cubicBezTo>
                  <a:cubicBezTo>
                    <a:pt x="13708" y="13063"/>
                    <a:pt x="14151" y="12735"/>
                    <a:pt x="14489" y="12178"/>
                  </a:cubicBezTo>
                  <a:cubicBezTo>
                    <a:pt x="15174" y="11052"/>
                    <a:pt x="15413" y="9617"/>
                    <a:pt x="15468" y="8315"/>
                  </a:cubicBezTo>
                  <a:cubicBezTo>
                    <a:pt x="15565" y="6031"/>
                    <a:pt x="14940" y="2763"/>
                    <a:pt x="12808" y="1493"/>
                  </a:cubicBezTo>
                  <a:cubicBezTo>
                    <a:pt x="11688" y="827"/>
                    <a:pt x="10351" y="414"/>
                    <a:pt x="9025" y="371"/>
                  </a:cubicBezTo>
                  <a:cubicBezTo>
                    <a:pt x="8630" y="139"/>
                    <a:pt x="8179" y="0"/>
                    <a:pt x="769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358;p23"/>
            <p:cNvSpPr/>
            <p:nvPr/>
          </p:nvSpPr>
          <p:spPr>
            <a:xfrm>
              <a:off x="734290" y="251983"/>
              <a:ext cx="800177" cy="752193"/>
            </a:xfrm>
            <a:custGeom>
              <a:avLst/>
              <a:gdLst/>
              <a:ahLst/>
              <a:cxnLst/>
              <a:rect l="l" t="t" r="r" b="b"/>
              <a:pathLst>
                <a:path w="24180" h="22730" extrusionOk="0">
                  <a:moveTo>
                    <a:pt x="12323" y="3022"/>
                  </a:moveTo>
                  <a:cubicBezTo>
                    <a:pt x="12788" y="3022"/>
                    <a:pt x="13258" y="3065"/>
                    <a:pt x="13726" y="3154"/>
                  </a:cubicBezTo>
                  <a:cubicBezTo>
                    <a:pt x="17826" y="3937"/>
                    <a:pt x="20123" y="8357"/>
                    <a:pt x="19065" y="12265"/>
                  </a:cubicBezTo>
                  <a:cubicBezTo>
                    <a:pt x="18120" y="15756"/>
                    <a:pt x="15239" y="17764"/>
                    <a:pt x="11926" y="18511"/>
                  </a:cubicBezTo>
                  <a:cubicBezTo>
                    <a:pt x="11897" y="18406"/>
                    <a:pt x="11814" y="18309"/>
                    <a:pt x="11693" y="18300"/>
                  </a:cubicBezTo>
                  <a:cubicBezTo>
                    <a:pt x="7189" y="17948"/>
                    <a:pt x="3611" y="14644"/>
                    <a:pt x="4291" y="9865"/>
                  </a:cubicBezTo>
                  <a:cubicBezTo>
                    <a:pt x="4845" y="5972"/>
                    <a:pt x="8462" y="3022"/>
                    <a:pt x="12323" y="3022"/>
                  </a:cubicBezTo>
                  <a:close/>
                  <a:moveTo>
                    <a:pt x="8370" y="1"/>
                  </a:moveTo>
                  <a:cubicBezTo>
                    <a:pt x="8206" y="1"/>
                    <a:pt x="8026" y="180"/>
                    <a:pt x="8053" y="373"/>
                  </a:cubicBezTo>
                  <a:cubicBezTo>
                    <a:pt x="8172" y="1247"/>
                    <a:pt x="8518" y="2172"/>
                    <a:pt x="8818" y="3002"/>
                  </a:cubicBezTo>
                  <a:cubicBezTo>
                    <a:pt x="7324" y="3655"/>
                    <a:pt x="6029" y="4692"/>
                    <a:pt x="5066" y="6006"/>
                  </a:cubicBezTo>
                  <a:cubicBezTo>
                    <a:pt x="4709" y="5676"/>
                    <a:pt x="4332" y="5369"/>
                    <a:pt x="3949" y="5070"/>
                  </a:cubicBezTo>
                  <a:cubicBezTo>
                    <a:pt x="3525" y="4738"/>
                    <a:pt x="3087" y="4347"/>
                    <a:pt x="2596" y="4123"/>
                  </a:cubicBezTo>
                  <a:cubicBezTo>
                    <a:pt x="2553" y="4104"/>
                    <a:pt x="2509" y="4095"/>
                    <a:pt x="2466" y="4095"/>
                  </a:cubicBezTo>
                  <a:cubicBezTo>
                    <a:pt x="2226" y="4095"/>
                    <a:pt x="2024" y="4373"/>
                    <a:pt x="2242" y="4583"/>
                  </a:cubicBezTo>
                  <a:cubicBezTo>
                    <a:pt x="2632" y="4960"/>
                    <a:pt x="3133" y="5238"/>
                    <a:pt x="3573" y="5560"/>
                  </a:cubicBezTo>
                  <a:cubicBezTo>
                    <a:pt x="3971" y="5853"/>
                    <a:pt x="4358" y="6164"/>
                    <a:pt x="4755" y="6461"/>
                  </a:cubicBezTo>
                  <a:cubicBezTo>
                    <a:pt x="4018" y="7614"/>
                    <a:pt x="3547" y="8942"/>
                    <a:pt x="3450" y="10368"/>
                  </a:cubicBezTo>
                  <a:cubicBezTo>
                    <a:pt x="3415" y="10901"/>
                    <a:pt x="3433" y="11435"/>
                    <a:pt x="3505" y="11965"/>
                  </a:cubicBezTo>
                  <a:cubicBezTo>
                    <a:pt x="2444" y="11967"/>
                    <a:pt x="1349" y="12051"/>
                    <a:pt x="318" y="12262"/>
                  </a:cubicBezTo>
                  <a:cubicBezTo>
                    <a:pt x="1" y="12328"/>
                    <a:pt x="54" y="12855"/>
                    <a:pt x="366" y="12855"/>
                  </a:cubicBezTo>
                  <a:cubicBezTo>
                    <a:pt x="376" y="12855"/>
                    <a:pt x="387" y="12855"/>
                    <a:pt x="398" y="12854"/>
                  </a:cubicBezTo>
                  <a:cubicBezTo>
                    <a:pt x="1465" y="12740"/>
                    <a:pt x="2530" y="12602"/>
                    <a:pt x="3597" y="12486"/>
                  </a:cubicBezTo>
                  <a:cubicBezTo>
                    <a:pt x="3946" y="14206"/>
                    <a:pt x="4841" y="15805"/>
                    <a:pt x="6101" y="16972"/>
                  </a:cubicBezTo>
                  <a:cubicBezTo>
                    <a:pt x="4741" y="17837"/>
                    <a:pt x="3309" y="18732"/>
                    <a:pt x="2081" y="19763"/>
                  </a:cubicBezTo>
                  <a:cubicBezTo>
                    <a:pt x="1845" y="19961"/>
                    <a:pt x="2061" y="20300"/>
                    <a:pt x="2316" y="20300"/>
                  </a:cubicBezTo>
                  <a:cubicBezTo>
                    <a:pt x="2365" y="20300"/>
                    <a:pt x="2415" y="20288"/>
                    <a:pt x="2464" y="20260"/>
                  </a:cubicBezTo>
                  <a:cubicBezTo>
                    <a:pt x="3884" y="19442"/>
                    <a:pt x="5247" y="18361"/>
                    <a:pt x="6547" y="17367"/>
                  </a:cubicBezTo>
                  <a:cubicBezTo>
                    <a:pt x="6550" y="17364"/>
                    <a:pt x="6552" y="17361"/>
                    <a:pt x="6553" y="17359"/>
                  </a:cubicBezTo>
                  <a:cubicBezTo>
                    <a:pt x="7731" y="18291"/>
                    <a:pt x="9170" y="18864"/>
                    <a:pt x="10750" y="18864"/>
                  </a:cubicBezTo>
                  <a:cubicBezTo>
                    <a:pt x="10775" y="18864"/>
                    <a:pt x="10800" y="18864"/>
                    <a:pt x="10825" y="18863"/>
                  </a:cubicBezTo>
                  <a:lnTo>
                    <a:pt x="10825" y="18863"/>
                  </a:lnTo>
                  <a:cubicBezTo>
                    <a:pt x="10809" y="18943"/>
                    <a:pt x="10823" y="19026"/>
                    <a:pt x="10863" y="19096"/>
                  </a:cubicBezTo>
                  <a:cubicBezTo>
                    <a:pt x="10623" y="20194"/>
                    <a:pt x="10517" y="21420"/>
                    <a:pt x="10676" y="22503"/>
                  </a:cubicBezTo>
                  <a:cubicBezTo>
                    <a:pt x="10700" y="22661"/>
                    <a:pt x="10813" y="22729"/>
                    <a:pt x="10937" y="22729"/>
                  </a:cubicBezTo>
                  <a:cubicBezTo>
                    <a:pt x="11101" y="22729"/>
                    <a:pt x="11283" y="22609"/>
                    <a:pt x="11295" y="22418"/>
                  </a:cubicBezTo>
                  <a:cubicBezTo>
                    <a:pt x="11361" y="21366"/>
                    <a:pt x="11378" y="20322"/>
                    <a:pt x="11456" y="19271"/>
                  </a:cubicBezTo>
                  <a:cubicBezTo>
                    <a:pt x="11479" y="19271"/>
                    <a:pt x="11503" y="19271"/>
                    <a:pt x="11527" y="19271"/>
                  </a:cubicBezTo>
                  <a:cubicBezTo>
                    <a:pt x="13402" y="19271"/>
                    <a:pt x="15194" y="18493"/>
                    <a:pt x="16652" y="17274"/>
                  </a:cubicBezTo>
                  <a:cubicBezTo>
                    <a:pt x="17129" y="18245"/>
                    <a:pt x="17623" y="19234"/>
                    <a:pt x="18178" y="20164"/>
                  </a:cubicBezTo>
                  <a:cubicBezTo>
                    <a:pt x="18245" y="20276"/>
                    <a:pt x="18342" y="20323"/>
                    <a:pt x="18438" y="20323"/>
                  </a:cubicBezTo>
                  <a:cubicBezTo>
                    <a:pt x="18653" y="20323"/>
                    <a:pt x="18865" y="20093"/>
                    <a:pt x="18737" y="19836"/>
                  </a:cubicBezTo>
                  <a:cubicBezTo>
                    <a:pt x="18253" y="18865"/>
                    <a:pt x="17686" y="17909"/>
                    <a:pt x="17124" y="16980"/>
                  </a:cubicBezTo>
                  <a:cubicBezTo>
                    <a:pt x="17107" y="16954"/>
                    <a:pt x="17087" y="16931"/>
                    <a:pt x="17063" y="16911"/>
                  </a:cubicBezTo>
                  <a:cubicBezTo>
                    <a:pt x="18175" y="15871"/>
                    <a:pt x="19048" y="14567"/>
                    <a:pt x="19567" y="13172"/>
                  </a:cubicBezTo>
                  <a:cubicBezTo>
                    <a:pt x="20448" y="13538"/>
                    <a:pt x="21399" y="13852"/>
                    <a:pt x="22322" y="14042"/>
                  </a:cubicBezTo>
                  <a:cubicBezTo>
                    <a:pt x="22347" y="14047"/>
                    <a:pt x="22371" y="14050"/>
                    <a:pt x="22394" y="14050"/>
                  </a:cubicBezTo>
                  <a:cubicBezTo>
                    <a:pt x="22721" y="14050"/>
                    <a:pt x="22838" y="13558"/>
                    <a:pt x="22483" y="13455"/>
                  </a:cubicBezTo>
                  <a:cubicBezTo>
                    <a:pt x="21573" y="13190"/>
                    <a:pt x="20644" y="12950"/>
                    <a:pt x="19723" y="12714"/>
                  </a:cubicBezTo>
                  <a:cubicBezTo>
                    <a:pt x="19860" y="12287"/>
                    <a:pt x="19959" y="11847"/>
                    <a:pt x="20023" y="11403"/>
                  </a:cubicBezTo>
                  <a:cubicBezTo>
                    <a:pt x="20216" y="9977"/>
                    <a:pt x="20034" y="8527"/>
                    <a:pt x="19498" y="7191"/>
                  </a:cubicBezTo>
                  <a:lnTo>
                    <a:pt x="19498" y="7191"/>
                  </a:lnTo>
                  <a:cubicBezTo>
                    <a:pt x="19542" y="7232"/>
                    <a:pt x="19599" y="7252"/>
                    <a:pt x="19657" y="7252"/>
                  </a:cubicBezTo>
                  <a:cubicBezTo>
                    <a:pt x="19669" y="7252"/>
                    <a:pt x="19682" y="7251"/>
                    <a:pt x="19694" y="7249"/>
                  </a:cubicBezTo>
                  <a:cubicBezTo>
                    <a:pt x="21086" y="7037"/>
                    <a:pt x="22597" y="6693"/>
                    <a:pt x="23886" y="6119"/>
                  </a:cubicBezTo>
                  <a:cubicBezTo>
                    <a:pt x="24179" y="5988"/>
                    <a:pt x="24010" y="5554"/>
                    <a:pt x="23729" y="5554"/>
                  </a:cubicBezTo>
                  <a:cubicBezTo>
                    <a:pt x="23705" y="5554"/>
                    <a:pt x="23679" y="5558"/>
                    <a:pt x="23653" y="5565"/>
                  </a:cubicBezTo>
                  <a:cubicBezTo>
                    <a:pt x="22287" y="5943"/>
                    <a:pt x="20942" y="6424"/>
                    <a:pt x="19573" y="6808"/>
                  </a:cubicBezTo>
                  <a:cubicBezTo>
                    <a:pt x="19469" y="6837"/>
                    <a:pt x="19420" y="6908"/>
                    <a:pt x="19412" y="6984"/>
                  </a:cubicBezTo>
                  <a:cubicBezTo>
                    <a:pt x="18685" y="5309"/>
                    <a:pt x="17417" y="3909"/>
                    <a:pt x="15790" y="3077"/>
                  </a:cubicBezTo>
                  <a:cubicBezTo>
                    <a:pt x="16081" y="2806"/>
                    <a:pt x="16349" y="2503"/>
                    <a:pt x="16622" y="2215"/>
                  </a:cubicBezTo>
                  <a:cubicBezTo>
                    <a:pt x="16930" y="1890"/>
                    <a:pt x="17270" y="1578"/>
                    <a:pt x="17530" y="1212"/>
                  </a:cubicBezTo>
                  <a:cubicBezTo>
                    <a:pt x="17676" y="1005"/>
                    <a:pt x="17479" y="808"/>
                    <a:pt x="17277" y="808"/>
                  </a:cubicBezTo>
                  <a:cubicBezTo>
                    <a:pt x="17212" y="808"/>
                    <a:pt x="17147" y="828"/>
                    <a:pt x="17092" y="875"/>
                  </a:cubicBezTo>
                  <a:cubicBezTo>
                    <a:pt x="16731" y="1181"/>
                    <a:pt x="16433" y="1584"/>
                    <a:pt x="16119" y="1941"/>
                  </a:cubicBezTo>
                  <a:cubicBezTo>
                    <a:pt x="15854" y="2243"/>
                    <a:pt x="15576" y="2540"/>
                    <a:pt x="15337" y="2863"/>
                  </a:cubicBezTo>
                  <a:cubicBezTo>
                    <a:pt x="14496" y="2503"/>
                    <a:pt x="13595" y="2299"/>
                    <a:pt x="12681" y="2264"/>
                  </a:cubicBezTo>
                  <a:cubicBezTo>
                    <a:pt x="12569" y="2260"/>
                    <a:pt x="12457" y="2258"/>
                    <a:pt x="12345" y="2258"/>
                  </a:cubicBezTo>
                  <a:cubicBezTo>
                    <a:pt x="11308" y="2258"/>
                    <a:pt x="10278" y="2443"/>
                    <a:pt x="9305" y="2805"/>
                  </a:cubicBezTo>
                  <a:cubicBezTo>
                    <a:pt x="9128" y="1930"/>
                    <a:pt x="8930" y="968"/>
                    <a:pt x="8575" y="152"/>
                  </a:cubicBezTo>
                  <a:cubicBezTo>
                    <a:pt x="8528" y="45"/>
                    <a:pt x="8451" y="1"/>
                    <a:pt x="837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2" name="CuadroTexto 101"/>
          <p:cNvSpPr txBox="1"/>
          <p:nvPr/>
        </p:nvSpPr>
        <p:spPr>
          <a:xfrm>
            <a:off x="346536" y="1576655"/>
            <a:ext cx="23408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latin typeface="Agency FB" panose="020B0503020202020204" pitchFamily="34" charset="0"/>
              </a:rPr>
              <a:t>Está conformado por</a:t>
            </a:r>
            <a:r>
              <a:rPr lang="es-MX" sz="1600" dirty="0" smtClean="0">
                <a:latin typeface="Segoe Script" panose="030B0504020000000003" pitchFamily="66" charset="0"/>
              </a:rPr>
              <a:t>: </a:t>
            </a:r>
            <a:endParaRPr lang="es-MX" sz="1600" dirty="0">
              <a:latin typeface="Segoe Script" panose="030B0504020000000003" pitchFamily="66" charset="0"/>
            </a:endParaRPr>
          </a:p>
        </p:txBody>
      </p:sp>
      <p:sp>
        <p:nvSpPr>
          <p:cNvPr id="103" name="CuadroTexto 102"/>
          <p:cNvSpPr txBox="1"/>
          <p:nvPr/>
        </p:nvSpPr>
        <p:spPr>
          <a:xfrm>
            <a:off x="2493555" y="1923202"/>
            <a:ext cx="33790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Agency FB" panose="020B0503020202020204" pitchFamily="34" charset="0"/>
              </a:rPr>
              <a:t>A la vez, en estos componentes se pueden identificar: </a:t>
            </a:r>
            <a:endParaRPr lang="es-MX" sz="1200" b="1" dirty="0">
              <a:latin typeface="Agency FB" panose="020B0503020202020204" pitchFamily="34" charset="0"/>
            </a:endParaRPr>
          </a:p>
        </p:txBody>
      </p:sp>
      <p:sp>
        <p:nvSpPr>
          <p:cNvPr id="104" name="CuadroTexto 103"/>
          <p:cNvSpPr txBox="1"/>
          <p:nvPr/>
        </p:nvSpPr>
        <p:spPr>
          <a:xfrm>
            <a:off x="7307777" y="1566948"/>
            <a:ext cx="29896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latin typeface="Agency FB" panose="020B0503020202020204" pitchFamily="34" charset="0"/>
              </a:rPr>
              <a:t>L</a:t>
            </a:r>
            <a:r>
              <a:rPr lang="es-MX" sz="1400" b="1" dirty="0" smtClean="0">
                <a:latin typeface="Agency FB" panose="020B0503020202020204" pitchFamily="34" charset="0"/>
              </a:rPr>
              <a:t>o anterior se  estudia por medio de... </a:t>
            </a:r>
            <a:endParaRPr lang="es-MX" sz="1400" b="1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98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376</Words>
  <Application>Microsoft Office PowerPoint</Application>
  <PresentationFormat>Panorámica</PresentationFormat>
  <Paragraphs>34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0" baseType="lpstr">
      <vt:lpstr>Agency FB</vt:lpstr>
      <vt:lpstr>Arial</vt:lpstr>
      <vt:lpstr>Calibri</vt:lpstr>
      <vt:lpstr>Calibri Light</vt:lpstr>
      <vt:lpstr>Courier New</vt:lpstr>
      <vt:lpstr>Segoe Script</vt:lpstr>
      <vt:lpstr>Times New Roman</vt:lpstr>
      <vt:lpstr>Tema de Office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WIN8</dc:creator>
  <cp:lastModifiedBy>WIN8</cp:lastModifiedBy>
  <cp:revision>20</cp:revision>
  <dcterms:created xsi:type="dcterms:W3CDTF">2020-11-26T21:24:15Z</dcterms:created>
  <dcterms:modified xsi:type="dcterms:W3CDTF">2020-11-27T03:30:33Z</dcterms:modified>
</cp:coreProperties>
</file>