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90164-0519-4E8B-AADC-435870A3400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29726FD-60EE-4D8E-8C22-BA8A7FEF20FD}">
      <dgm:prSet phldrT="[Texto]" custT="1"/>
      <dgm:spPr/>
      <dgm:t>
        <a:bodyPr/>
        <a:lstStyle/>
        <a:p>
          <a:r>
            <a:rPr lang="es-ES" sz="2400" dirty="0">
              <a:latin typeface="Bernard MT Condensed" panose="02050806060905020404" pitchFamily="18" charset="0"/>
            </a:rPr>
            <a:t>Espacio geográfico</a:t>
          </a:r>
        </a:p>
      </dgm:t>
    </dgm:pt>
    <dgm:pt modelId="{542E4F9F-9608-4ED6-8D27-3D4503166A75}" type="parTrans" cxnId="{E6469C5A-7B58-48FE-A225-B61ECA6FB8D6}">
      <dgm:prSet/>
      <dgm:spPr/>
      <dgm:t>
        <a:bodyPr/>
        <a:lstStyle/>
        <a:p>
          <a:endParaRPr lang="es-ES" sz="1400">
            <a:latin typeface="Century Gothic" panose="020B0502020202020204" pitchFamily="34" charset="0"/>
          </a:endParaRPr>
        </a:p>
      </dgm:t>
    </dgm:pt>
    <dgm:pt modelId="{E76901FF-55EE-4779-BD7C-A0FDA023B0A8}" type="sibTrans" cxnId="{E6469C5A-7B58-48FE-A225-B61ECA6FB8D6}">
      <dgm:prSet custT="1"/>
      <dgm:spPr/>
      <dgm:t>
        <a:bodyPr/>
        <a:lstStyle/>
        <a:p>
          <a:pPr algn="ctr"/>
          <a:r>
            <a:rPr lang="es-ES" sz="1100" dirty="0">
              <a:latin typeface="Century Gothic" panose="020B0502020202020204" pitchFamily="34" charset="0"/>
            </a:rPr>
            <a:t>Es el entorno donde se desenvuelven e interaccionan los seres humanos.</a:t>
          </a:r>
        </a:p>
      </dgm:t>
    </dgm:pt>
    <dgm:pt modelId="{E34289BF-DD02-4A45-9B06-B1435E9EE6DE}" type="asst">
      <dgm:prSet phldrT="[Texto]" custT="1"/>
      <dgm:spPr/>
      <dgm:t>
        <a:bodyPr/>
        <a:lstStyle/>
        <a:p>
          <a:r>
            <a:rPr lang="es-ES" sz="1200" dirty="0">
              <a:latin typeface="Century Gothic" panose="020B0502020202020204" pitchFamily="34" charset="0"/>
            </a:rPr>
            <a:t>Se estudia en diversos aspectos…</a:t>
          </a:r>
        </a:p>
      </dgm:t>
    </dgm:pt>
    <dgm:pt modelId="{93FE1F81-B42D-439E-A25E-316CA8D5BB6E}" type="parTrans" cxnId="{8EAE8E2D-AAD7-46D8-92E6-7CFB90E2BEE2}">
      <dgm:prSet/>
      <dgm:spPr/>
      <dgm:t>
        <a:bodyPr/>
        <a:lstStyle/>
        <a:p>
          <a:endParaRPr lang="es-ES" sz="1400">
            <a:latin typeface="Century Gothic" panose="020B0502020202020204" pitchFamily="34" charset="0"/>
          </a:endParaRPr>
        </a:p>
      </dgm:t>
    </dgm:pt>
    <dgm:pt modelId="{1BB6D626-C9F3-4851-ADEF-40A8FCF1F514}" type="sibTrans" cxnId="{8EAE8E2D-AAD7-46D8-92E6-7CFB90E2BEE2}">
      <dgm:prSet custT="1"/>
      <dgm:spPr/>
      <dgm:t>
        <a:bodyPr/>
        <a:lstStyle/>
        <a:p>
          <a:pPr algn="ctr"/>
          <a:r>
            <a:rPr lang="es-ES" sz="1100" dirty="0">
              <a:latin typeface="Century Gothic" panose="020B0502020202020204" pitchFamily="34" charset="0"/>
            </a:rPr>
            <a:t>Algunos de ellos son los siguientes:</a:t>
          </a:r>
        </a:p>
      </dgm:t>
    </dgm:pt>
    <dgm:pt modelId="{48490D15-B439-4EBC-A5FA-ABE0F525A486}">
      <dgm:prSet phldrT="[Texto]" custT="1"/>
      <dgm:spPr/>
      <dgm:t>
        <a:bodyPr/>
        <a:lstStyle/>
        <a:p>
          <a:r>
            <a:rPr lang="es-ES" sz="1600" dirty="0">
              <a:latin typeface="Franklin Gothic Medium Cond" panose="020B0606030402020204" pitchFamily="34" charset="0"/>
            </a:rPr>
            <a:t>COMPONENTES</a:t>
          </a:r>
        </a:p>
      </dgm:t>
    </dgm:pt>
    <dgm:pt modelId="{8CFAA61E-09AE-43BC-B162-49B399C93DAF}" type="parTrans" cxnId="{C3095CE3-2338-422C-8706-35B8F389FB09}">
      <dgm:prSet/>
      <dgm:spPr/>
      <dgm:t>
        <a:bodyPr/>
        <a:lstStyle/>
        <a:p>
          <a:endParaRPr lang="es-ES" sz="1400">
            <a:latin typeface="Century Gothic" panose="020B0502020202020204" pitchFamily="34" charset="0"/>
          </a:endParaRPr>
        </a:p>
      </dgm:t>
    </dgm:pt>
    <dgm:pt modelId="{16EB78B9-9ADE-4C5A-B393-98E505B07F16}" type="sibTrans" cxnId="{C3095CE3-2338-422C-8706-35B8F389FB09}">
      <dgm:prSet custT="1"/>
      <dgm:spPr/>
      <dgm:t>
        <a:bodyPr/>
        <a:lstStyle/>
        <a:p>
          <a:pPr algn="ctr"/>
          <a:r>
            <a:rPr lang="es-ES" sz="1100" dirty="0">
              <a:latin typeface="Century Gothic" panose="020B0502020202020204" pitchFamily="34" charset="0"/>
            </a:rPr>
            <a:t>Existen 5 de ellos:</a:t>
          </a:r>
        </a:p>
      </dgm:t>
    </dgm:pt>
    <dgm:pt modelId="{32329E04-DD43-43AA-B743-D1CB4454F52A}">
      <dgm:prSet phldrT="[Texto]" custT="1"/>
      <dgm:spPr/>
      <dgm:t>
        <a:bodyPr/>
        <a:lstStyle/>
        <a:p>
          <a:r>
            <a:rPr lang="es-ES" sz="1600" dirty="0">
              <a:latin typeface="Franklin Gothic Medium Cond" panose="020B0606030402020204" pitchFamily="34" charset="0"/>
            </a:rPr>
            <a:t>CATEGORÍAS</a:t>
          </a:r>
        </a:p>
      </dgm:t>
    </dgm:pt>
    <dgm:pt modelId="{AC612BC7-4405-4F9F-9D9C-A38E927E5D97}" type="parTrans" cxnId="{C7DE1757-1351-440A-B181-20ACE31AA691}">
      <dgm:prSet/>
      <dgm:spPr/>
      <dgm:t>
        <a:bodyPr/>
        <a:lstStyle/>
        <a:p>
          <a:endParaRPr lang="es-ES" sz="1400">
            <a:latin typeface="Century Gothic" panose="020B0502020202020204" pitchFamily="34" charset="0"/>
          </a:endParaRPr>
        </a:p>
      </dgm:t>
    </dgm:pt>
    <dgm:pt modelId="{D46D94AF-FB8B-4FDA-B905-08716E934FAB}" type="sibTrans" cxnId="{C7DE1757-1351-440A-B181-20ACE31AA691}">
      <dgm:prSet custT="1"/>
      <dgm:spPr/>
      <dgm:t>
        <a:bodyPr/>
        <a:lstStyle/>
        <a:p>
          <a:pPr algn="ctr"/>
          <a:r>
            <a:rPr lang="es-ES" sz="1100" dirty="0">
              <a:latin typeface="Century Gothic" panose="020B0502020202020204" pitchFamily="34" charset="0"/>
            </a:rPr>
            <a:t>Existen 5 de ellas:</a:t>
          </a:r>
        </a:p>
      </dgm:t>
    </dgm:pt>
    <dgm:pt modelId="{A2F63197-4823-4DE8-8068-D6C852FB9D7D}">
      <dgm:prSet phldrT="[Texto]" custT="1"/>
      <dgm:spPr/>
      <dgm:t>
        <a:bodyPr/>
        <a:lstStyle/>
        <a:p>
          <a:r>
            <a:rPr lang="es-ES" sz="1600" dirty="0">
              <a:latin typeface="Franklin Gothic Medium Cond" panose="020B0606030402020204" pitchFamily="34" charset="0"/>
            </a:rPr>
            <a:t>ESCALAS</a:t>
          </a:r>
        </a:p>
      </dgm:t>
    </dgm:pt>
    <dgm:pt modelId="{ED6B716C-457E-48DA-816C-C2CD86D8D1C6}" type="parTrans" cxnId="{84546119-EC5B-4D9C-B808-CE74A21FF455}">
      <dgm:prSet/>
      <dgm:spPr/>
      <dgm:t>
        <a:bodyPr/>
        <a:lstStyle/>
        <a:p>
          <a:endParaRPr lang="es-ES" sz="1400">
            <a:latin typeface="Century Gothic" panose="020B0502020202020204" pitchFamily="34" charset="0"/>
          </a:endParaRPr>
        </a:p>
      </dgm:t>
    </dgm:pt>
    <dgm:pt modelId="{F7EA7F47-CF81-4D10-B9B6-5E6193B26328}" type="sibTrans" cxnId="{84546119-EC5B-4D9C-B808-CE74A21FF455}">
      <dgm:prSet custT="1"/>
      <dgm:spPr/>
      <dgm:t>
        <a:bodyPr/>
        <a:lstStyle/>
        <a:p>
          <a:pPr algn="ctr"/>
          <a:r>
            <a:rPr lang="es-ES" sz="1100" dirty="0">
              <a:latin typeface="Century Gothic" panose="020B0502020202020204" pitchFamily="34" charset="0"/>
            </a:rPr>
            <a:t>Existen 3 de ellas:</a:t>
          </a:r>
        </a:p>
      </dgm:t>
    </dgm:pt>
    <dgm:pt modelId="{BABF70CF-AC4C-402E-9FCA-48A2DAC3E1F3}" type="pres">
      <dgm:prSet presAssocID="{2A290164-0519-4E8B-AADC-435870A340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D11CBE-85BF-4F35-9DD0-7368E476B30E}" type="pres">
      <dgm:prSet presAssocID="{429726FD-60EE-4D8E-8C22-BA8A7FEF20FD}" presName="hierRoot1" presStyleCnt="0">
        <dgm:presLayoutVars>
          <dgm:hierBranch val="init"/>
        </dgm:presLayoutVars>
      </dgm:prSet>
      <dgm:spPr/>
    </dgm:pt>
    <dgm:pt modelId="{CC77783B-F7D6-4B95-97EC-A770E458F223}" type="pres">
      <dgm:prSet presAssocID="{429726FD-60EE-4D8E-8C22-BA8A7FEF20FD}" presName="rootComposite1" presStyleCnt="0"/>
      <dgm:spPr/>
    </dgm:pt>
    <dgm:pt modelId="{3E975CF8-2CF7-4314-B1C9-E4F0D3CA9792}" type="pres">
      <dgm:prSet presAssocID="{429726FD-60EE-4D8E-8C22-BA8A7FEF20FD}" presName="rootText1" presStyleLbl="node0" presStyleIdx="0" presStyleCnt="1" custScaleX="68302" custScaleY="68302" custLinFactNeighborX="5983" custLinFactNeighborY="-40">
        <dgm:presLayoutVars>
          <dgm:chMax/>
          <dgm:chPref val="3"/>
        </dgm:presLayoutVars>
      </dgm:prSet>
      <dgm:spPr>
        <a:prstGeom prst="flowChartAlternateProcess">
          <a:avLst/>
        </a:prstGeom>
      </dgm:spPr>
    </dgm:pt>
    <dgm:pt modelId="{6E5A1F4C-6B28-4DD8-9B76-3B8C4B8B2E5E}" type="pres">
      <dgm:prSet presAssocID="{429726FD-60EE-4D8E-8C22-BA8A7FEF20FD}" presName="titleText1" presStyleLbl="fgAcc0" presStyleIdx="0" presStyleCnt="1" custScaleX="68302" custScaleY="80220" custLinFactNeighborX="7108" custLinFactNeighborY="-59694">
        <dgm:presLayoutVars>
          <dgm:chMax val="0"/>
          <dgm:chPref val="0"/>
        </dgm:presLayoutVars>
      </dgm:prSet>
      <dgm:spPr/>
    </dgm:pt>
    <dgm:pt modelId="{0B46AC51-1CFA-4D10-BC55-40EE2D23785A}" type="pres">
      <dgm:prSet presAssocID="{429726FD-60EE-4D8E-8C22-BA8A7FEF20FD}" presName="rootConnector1" presStyleLbl="node1" presStyleIdx="0" presStyleCnt="3"/>
      <dgm:spPr/>
    </dgm:pt>
    <dgm:pt modelId="{D0949B6C-185C-4EFA-9E4A-522A18E14FA5}" type="pres">
      <dgm:prSet presAssocID="{429726FD-60EE-4D8E-8C22-BA8A7FEF20FD}" presName="hierChild2" presStyleCnt="0"/>
      <dgm:spPr/>
    </dgm:pt>
    <dgm:pt modelId="{33AB1254-793F-4B58-A21A-DB7FC238214B}" type="pres">
      <dgm:prSet presAssocID="{8CFAA61E-09AE-43BC-B162-49B399C93DAF}" presName="Name37" presStyleLbl="parChTrans1D2" presStyleIdx="0" presStyleCnt="4"/>
      <dgm:spPr/>
    </dgm:pt>
    <dgm:pt modelId="{14B95245-F217-413B-A71A-694F27639238}" type="pres">
      <dgm:prSet presAssocID="{48490D15-B439-4EBC-A5FA-ABE0F525A486}" presName="hierRoot2" presStyleCnt="0">
        <dgm:presLayoutVars>
          <dgm:hierBranch val="init"/>
        </dgm:presLayoutVars>
      </dgm:prSet>
      <dgm:spPr/>
    </dgm:pt>
    <dgm:pt modelId="{0A1C91FE-D509-4C59-9972-630BB739AD12}" type="pres">
      <dgm:prSet presAssocID="{48490D15-B439-4EBC-A5FA-ABE0F525A486}" presName="rootComposite" presStyleCnt="0"/>
      <dgm:spPr/>
    </dgm:pt>
    <dgm:pt modelId="{2C0F2088-F97D-481C-A206-C5F966BBBFAE}" type="pres">
      <dgm:prSet presAssocID="{48490D15-B439-4EBC-A5FA-ABE0F525A486}" presName="rootText" presStyleLbl="node1" presStyleIdx="0" presStyleCnt="3" custScaleX="46652" custScaleY="46652" custLinFactY="-28234" custLinFactNeighborX="-68799" custLinFactNeighborY="-100000">
        <dgm:presLayoutVars>
          <dgm:chMax/>
          <dgm:chPref val="3"/>
        </dgm:presLayoutVars>
      </dgm:prSet>
      <dgm:spPr>
        <a:prstGeom prst="plaque">
          <a:avLst/>
        </a:prstGeom>
      </dgm:spPr>
    </dgm:pt>
    <dgm:pt modelId="{A4028164-945F-41DC-8DD7-AD0080BEC688}" type="pres">
      <dgm:prSet presAssocID="{48490D15-B439-4EBC-A5FA-ABE0F525A486}" presName="titleText2" presStyleLbl="fgAcc1" presStyleIdx="0" presStyleCnt="3" custScaleX="46652" custScaleY="46652" custLinFactY="-200000" custLinFactNeighborX="-80598" custLinFactNeighborY="-271445">
        <dgm:presLayoutVars>
          <dgm:chMax val="0"/>
          <dgm:chPref val="0"/>
        </dgm:presLayoutVars>
      </dgm:prSet>
      <dgm:spPr/>
    </dgm:pt>
    <dgm:pt modelId="{C8720CDD-C878-4664-85E4-F463E6431F7E}" type="pres">
      <dgm:prSet presAssocID="{48490D15-B439-4EBC-A5FA-ABE0F525A486}" presName="rootConnector" presStyleLbl="node2" presStyleIdx="0" presStyleCnt="0"/>
      <dgm:spPr/>
    </dgm:pt>
    <dgm:pt modelId="{73DD1274-24E4-4A75-9011-5CCAA3CC0BE6}" type="pres">
      <dgm:prSet presAssocID="{48490D15-B439-4EBC-A5FA-ABE0F525A486}" presName="hierChild4" presStyleCnt="0"/>
      <dgm:spPr/>
    </dgm:pt>
    <dgm:pt modelId="{2190C134-A868-4F99-8DC8-359D063CA941}" type="pres">
      <dgm:prSet presAssocID="{48490D15-B439-4EBC-A5FA-ABE0F525A486}" presName="hierChild5" presStyleCnt="0"/>
      <dgm:spPr/>
    </dgm:pt>
    <dgm:pt modelId="{2ECF065D-34D9-48BF-8754-1DEBFBD687DF}" type="pres">
      <dgm:prSet presAssocID="{AC612BC7-4405-4F9F-9D9C-A38E927E5D97}" presName="Name37" presStyleLbl="parChTrans1D2" presStyleIdx="1" presStyleCnt="4"/>
      <dgm:spPr/>
    </dgm:pt>
    <dgm:pt modelId="{E0D87D80-66E2-412C-BB47-B3DDCF31C3C8}" type="pres">
      <dgm:prSet presAssocID="{32329E04-DD43-43AA-B743-D1CB4454F52A}" presName="hierRoot2" presStyleCnt="0">
        <dgm:presLayoutVars>
          <dgm:hierBranch val="hang"/>
        </dgm:presLayoutVars>
      </dgm:prSet>
      <dgm:spPr/>
    </dgm:pt>
    <dgm:pt modelId="{DD5374B8-B482-4D83-8AB4-476960DE779D}" type="pres">
      <dgm:prSet presAssocID="{32329E04-DD43-43AA-B743-D1CB4454F52A}" presName="rootComposite" presStyleCnt="0"/>
      <dgm:spPr/>
    </dgm:pt>
    <dgm:pt modelId="{ADEA3798-1072-443B-A94D-C52F1FCDF393}" type="pres">
      <dgm:prSet presAssocID="{32329E04-DD43-43AA-B743-D1CB4454F52A}" presName="rootText" presStyleLbl="node1" presStyleIdx="1" presStyleCnt="3" custScaleX="46652" custScaleY="46652" custLinFactY="-37620" custLinFactNeighborX="6620" custLinFactNeighborY="-100000">
        <dgm:presLayoutVars>
          <dgm:chMax/>
          <dgm:chPref val="3"/>
        </dgm:presLayoutVars>
      </dgm:prSet>
      <dgm:spPr>
        <a:prstGeom prst="plaque">
          <a:avLst/>
        </a:prstGeom>
      </dgm:spPr>
    </dgm:pt>
    <dgm:pt modelId="{04FAAD84-61F4-4056-A4CB-DDACF042E3D2}" type="pres">
      <dgm:prSet presAssocID="{32329E04-DD43-43AA-B743-D1CB4454F52A}" presName="titleText2" presStyleLbl="fgAcc1" presStyleIdx="1" presStyleCnt="3" custScaleX="46652" custScaleY="46652" custLinFactY="-200000" custLinFactNeighborX="3193" custLinFactNeighborY="-299603">
        <dgm:presLayoutVars>
          <dgm:chMax val="0"/>
          <dgm:chPref val="0"/>
        </dgm:presLayoutVars>
      </dgm:prSet>
      <dgm:spPr/>
    </dgm:pt>
    <dgm:pt modelId="{E5E0261E-84DE-4850-82F8-4D237C723541}" type="pres">
      <dgm:prSet presAssocID="{32329E04-DD43-43AA-B743-D1CB4454F52A}" presName="rootConnector" presStyleLbl="node2" presStyleIdx="0" presStyleCnt="0"/>
      <dgm:spPr/>
    </dgm:pt>
    <dgm:pt modelId="{7D2A7BE7-120A-4015-A468-020FB68BF580}" type="pres">
      <dgm:prSet presAssocID="{32329E04-DD43-43AA-B743-D1CB4454F52A}" presName="hierChild4" presStyleCnt="0"/>
      <dgm:spPr/>
    </dgm:pt>
    <dgm:pt modelId="{0BC6CAE8-C750-4AF7-9E33-3CDF15B87C3D}" type="pres">
      <dgm:prSet presAssocID="{32329E04-DD43-43AA-B743-D1CB4454F52A}" presName="hierChild5" presStyleCnt="0"/>
      <dgm:spPr/>
    </dgm:pt>
    <dgm:pt modelId="{7CDEC56D-1508-4001-8F24-C6DBB26631B2}" type="pres">
      <dgm:prSet presAssocID="{ED6B716C-457E-48DA-816C-C2CD86D8D1C6}" presName="Name37" presStyleLbl="parChTrans1D2" presStyleIdx="2" presStyleCnt="4"/>
      <dgm:spPr/>
    </dgm:pt>
    <dgm:pt modelId="{9045C59F-B4A8-4806-9EE7-216FAB0FD6D6}" type="pres">
      <dgm:prSet presAssocID="{A2F63197-4823-4DE8-8068-D6C852FB9D7D}" presName="hierRoot2" presStyleCnt="0">
        <dgm:presLayoutVars>
          <dgm:hierBranch val="init"/>
        </dgm:presLayoutVars>
      </dgm:prSet>
      <dgm:spPr/>
    </dgm:pt>
    <dgm:pt modelId="{C91EFDB2-54FA-402D-ABC9-E1A4366F8A06}" type="pres">
      <dgm:prSet presAssocID="{A2F63197-4823-4DE8-8068-D6C852FB9D7D}" presName="rootComposite" presStyleCnt="0"/>
      <dgm:spPr/>
    </dgm:pt>
    <dgm:pt modelId="{9EB400B9-9D91-4FBE-B4C1-2ECA6BCC03A3}" type="pres">
      <dgm:prSet presAssocID="{A2F63197-4823-4DE8-8068-D6C852FB9D7D}" presName="rootText" presStyleLbl="node1" presStyleIdx="2" presStyleCnt="3" custScaleX="46652" custScaleY="46652" custLinFactY="-28236" custLinFactNeighborX="70717" custLinFactNeighborY="-100000">
        <dgm:presLayoutVars>
          <dgm:chMax/>
          <dgm:chPref val="3"/>
        </dgm:presLayoutVars>
      </dgm:prSet>
      <dgm:spPr>
        <a:prstGeom prst="plaque">
          <a:avLst/>
        </a:prstGeom>
      </dgm:spPr>
    </dgm:pt>
    <dgm:pt modelId="{514C2613-65A4-4481-9392-75BA972EC510}" type="pres">
      <dgm:prSet presAssocID="{A2F63197-4823-4DE8-8068-D6C852FB9D7D}" presName="titleText2" presStyleLbl="fgAcc1" presStyleIdx="2" presStyleCnt="3" custScaleX="46652" custScaleY="46652" custLinFactY="-200000" custLinFactNeighborX="75246" custLinFactNeighborY="-271412">
        <dgm:presLayoutVars>
          <dgm:chMax val="0"/>
          <dgm:chPref val="0"/>
        </dgm:presLayoutVars>
      </dgm:prSet>
      <dgm:spPr/>
    </dgm:pt>
    <dgm:pt modelId="{064B561A-AE77-4294-9098-6B7EED740D6E}" type="pres">
      <dgm:prSet presAssocID="{A2F63197-4823-4DE8-8068-D6C852FB9D7D}" presName="rootConnector" presStyleLbl="node2" presStyleIdx="0" presStyleCnt="0"/>
      <dgm:spPr/>
    </dgm:pt>
    <dgm:pt modelId="{BCDC6B5A-7C32-4709-9B65-5F68CBC73398}" type="pres">
      <dgm:prSet presAssocID="{A2F63197-4823-4DE8-8068-D6C852FB9D7D}" presName="hierChild4" presStyleCnt="0"/>
      <dgm:spPr/>
    </dgm:pt>
    <dgm:pt modelId="{39BC3CA2-C584-42F5-A0F2-46677EDD5B3B}" type="pres">
      <dgm:prSet presAssocID="{A2F63197-4823-4DE8-8068-D6C852FB9D7D}" presName="hierChild5" presStyleCnt="0"/>
      <dgm:spPr/>
    </dgm:pt>
    <dgm:pt modelId="{B696E66E-7974-4688-B519-76254630B9B1}" type="pres">
      <dgm:prSet presAssocID="{429726FD-60EE-4D8E-8C22-BA8A7FEF20FD}" presName="hierChild3" presStyleCnt="0"/>
      <dgm:spPr/>
    </dgm:pt>
    <dgm:pt modelId="{118798EA-3C70-4E2A-8C19-92190861C4BB}" type="pres">
      <dgm:prSet presAssocID="{93FE1F81-B42D-439E-A25E-316CA8D5BB6E}" presName="Name96" presStyleLbl="parChTrans1D2" presStyleIdx="3" presStyleCnt="4"/>
      <dgm:spPr/>
    </dgm:pt>
    <dgm:pt modelId="{8DA7F61B-143C-4B43-8B10-3C4B8E09B671}" type="pres">
      <dgm:prSet presAssocID="{E34289BF-DD02-4A45-9B06-B1435E9EE6DE}" presName="hierRoot3" presStyleCnt="0">
        <dgm:presLayoutVars>
          <dgm:hierBranch val="init"/>
        </dgm:presLayoutVars>
      </dgm:prSet>
      <dgm:spPr/>
    </dgm:pt>
    <dgm:pt modelId="{20C68174-EA44-48B8-AC1D-5B05B918751B}" type="pres">
      <dgm:prSet presAssocID="{E34289BF-DD02-4A45-9B06-B1435E9EE6DE}" presName="rootComposite3" presStyleCnt="0"/>
      <dgm:spPr/>
    </dgm:pt>
    <dgm:pt modelId="{4D8DD3F3-B01A-43F1-B263-7F8B72CC6AE3}" type="pres">
      <dgm:prSet presAssocID="{E34289BF-DD02-4A45-9B06-B1435E9EE6DE}" presName="rootText3" presStyleLbl="asst1" presStyleIdx="0" presStyleCnt="1" custScaleX="57959" custScaleY="54458" custLinFactNeighborY="-92680">
        <dgm:presLayoutVars>
          <dgm:chPref val="3"/>
        </dgm:presLayoutVars>
      </dgm:prSet>
      <dgm:spPr>
        <a:prstGeom prst="ellipse">
          <a:avLst/>
        </a:prstGeom>
      </dgm:spPr>
    </dgm:pt>
    <dgm:pt modelId="{F2CD523A-CFF1-49DA-AB3C-5E0C2F4B443B}" type="pres">
      <dgm:prSet presAssocID="{E34289BF-DD02-4A45-9B06-B1435E9EE6DE}" presName="titleText3" presStyleLbl="fgAcc2" presStyleIdx="0" presStyleCnt="1" custScaleX="46680" custScaleY="66875" custLinFactY="-143205" custLinFactNeighborX="-127" custLinFactNeighborY="-200000">
        <dgm:presLayoutVars>
          <dgm:chMax val="0"/>
          <dgm:chPref val="0"/>
        </dgm:presLayoutVars>
      </dgm:prSet>
      <dgm:spPr/>
    </dgm:pt>
    <dgm:pt modelId="{4D20FAE7-341B-4E97-B457-695A409CD593}" type="pres">
      <dgm:prSet presAssocID="{E34289BF-DD02-4A45-9B06-B1435E9EE6DE}" presName="rootConnector3" presStyleLbl="asst1" presStyleIdx="0" presStyleCnt="1"/>
      <dgm:spPr/>
    </dgm:pt>
    <dgm:pt modelId="{B3CB7AB4-C305-4784-865C-5E401736BFB6}" type="pres">
      <dgm:prSet presAssocID="{E34289BF-DD02-4A45-9B06-B1435E9EE6DE}" presName="hierChild6" presStyleCnt="0"/>
      <dgm:spPr/>
    </dgm:pt>
    <dgm:pt modelId="{76E421BA-419F-4E2E-AB2E-7CCE68B83A77}" type="pres">
      <dgm:prSet presAssocID="{E34289BF-DD02-4A45-9B06-B1435E9EE6DE}" presName="hierChild7" presStyleCnt="0"/>
      <dgm:spPr/>
    </dgm:pt>
  </dgm:ptLst>
  <dgm:cxnLst>
    <dgm:cxn modelId="{98AA9713-94A9-45B7-AED7-435FC8EB2727}" type="presOf" srcId="{E34289BF-DD02-4A45-9B06-B1435E9EE6DE}" destId="{4D8DD3F3-B01A-43F1-B263-7F8B72CC6AE3}" srcOrd="0" destOrd="0" presId="urn:microsoft.com/office/officeart/2008/layout/NameandTitleOrganizationalChart"/>
    <dgm:cxn modelId="{6E99D917-03BB-4EA2-9D3F-8E0391991B67}" type="presOf" srcId="{1BB6D626-C9F3-4851-ADEF-40A8FCF1F514}" destId="{F2CD523A-CFF1-49DA-AB3C-5E0C2F4B443B}" srcOrd="0" destOrd="0" presId="urn:microsoft.com/office/officeart/2008/layout/NameandTitleOrganizationalChart"/>
    <dgm:cxn modelId="{84546119-EC5B-4D9C-B808-CE74A21FF455}" srcId="{429726FD-60EE-4D8E-8C22-BA8A7FEF20FD}" destId="{A2F63197-4823-4DE8-8068-D6C852FB9D7D}" srcOrd="3" destOrd="0" parTransId="{ED6B716C-457E-48DA-816C-C2CD86D8D1C6}" sibTransId="{F7EA7F47-CF81-4D10-B9B6-5E6193B26328}"/>
    <dgm:cxn modelId="{8EAE8E2D-AAD7-46D8-92E6-7CFB90E2BEE2}" srcId="{429726FD-60EE-4D8E-8C22-BA8A7FEF20FD}" destId="{E34289BF-DD02-4A45-9B06-B1435E9EE6DE}" srcOrd="0" destOrd="0" parTransId="{93FE1F81-B42D-439E-A25E-316CA8D5BB6E}" sibTransId="{1BB6D626-C9F3-4851-ADEF-40A8FCF1F514}"/>
    <dgm:cxn modelId="{F319573C-5C0B-46AB-AC9E-AF7A948194F5}" type="presOf" srcId="{D46D94AF-FB8B-4FDA-B905-08716E934FAB}" destId="{04FAAD84-61F4-4056-A4CB-DDACF042E3D2}" srcOrd="0" destOrd="0" presId="urn:microsoft.com/office/officeart/2008/layout/NameandTitleOrganizationalChart"/>
    <dgm:cxn modelId="{B36BDB3C-ACF4-4F3F-BAD5-81735B18BE68}" type="presOf" srcId="{ED6B716C-457E-48DA-816C-C2CD86D8D1C6}" destId="{7CDEC56D-1508-4001-8F24-C6DBB26631B2}" srcOrd="0" destOrd="0" presId="urn:microsoft.com/office/officeart/2008/layout/NameandTitleOrganizationalChart"/>
    <dgm:cxn modelId="{DCEAB05C-7267-4D02-AA98-B812BBC75695}" type="presOf" srcId="{A2F63197-4823-4DE8-8068-D6C852FB9D7D}" destId="{9EB400B9-9D91-4FBE-B4C1-2ECA6BCC03A3}" srcOrd="0" destOrd="0" presId="urn:microsoft.com/office/officeart/2008/layout/NameandTitleOrganizationalChart"/>
    <dgm:cxn modelId="{5BE50167-05F8-48DA-8453-EC0F758ABF5A}" type="presOf" srcId="{48490D15-B439-4EBC-A5FA-ABE0F525A486}" destId="{2C0F2088-F97D-481C-A206-C5F966BBBFAE}" srcOrd="0" destOrd="0" presId="urn:microsoft.com/office/officeart/2008/layout/NameandTitleOrganizationalChart"/>
    <dgm:cxn modelId="{98E46152-BFE1-4649-930A-6D254B98E0E0}" type="presOf" srcId="{32329E04-DD43-43AA-B743-D1CB4454F52A}" destId="{ADEA3798-1072-443B-A94D-C52F1FCDF393}" srcOrd="0" destOrd="0" presId="urn:microsoft.com/office/officeart/2008/layout/NameandTitleOrganizationalChart"/>
    <dgm:cxn modelId="{C7DE1757-1351-440A-B181-20ACE31AA691}" srcId="{429726FD-60EE-4D8E-8C22-BA8A7FEF20FD}" destId="{32329E04-DD43-43AA-B743-D1CB4454F52A}" srcOrd="2" destOrd="0" parTransId="{AC612BC7-4405-4F9F-9D9C-A38E927E5D97}" sibTransId="{D46D94AF-FB8B-4FDA-B905-08716E934FAB}"/>
    <dgm:cxn modelId="{34835057-4069-4375-B2A7-2F9376946985}" type="presOf" srcId="{48490D15-B439-4EBC-A5FA-ABE0F525A486}" destId="{C8720CDD-C878-4664-85E4-F463E6431F7E}" srcOrd="1" destOrd="0" presId="urn:microsoft.com/office/officeart/2008/layout/NameandTitleOrganizationalChart"/>
    <dgm:cxn modelId="{39C3ED59-9D28-4455-A27E-1513E047B8E7}" type="presOf" srcId="{E76901FF-55EE-4779-BD7C-A0FDA023B0A8}" destId="{6E5A1F4C-6B28-4DD8-9B76-3B8C4B8B2E5E}" srcOrd="0" destOrd="0" presId="urn:microsoft.com/office/officeart/2008/layout/NameandTitleOrganizationalChart"/>
    <dgm:cxn modelId="{E6469C5A-7B58-48FE-A225-B61ECA6FB8D6}" srcId="{2A290164-0519-4E8B-AADC-435870A3400B}" destId="{429726FD-60EE-4D8E-8C22-BA8A7FEF20FD}" srcOrd="0" destOrd="0" parTransId="{542E4F9F-9608-4ED6-8D27-3D4503166A75}" sibTransId="{E76901FF-55EE-4779-BD7C-A0FDA023B0A8}"/>
    <dgm:cxn modelId="{08266F81-9EDF-4CFA-AB6F-553F244C12B9}" type="presOf" srcId="{93FE1F81-B42D-439E-A25E-316CA8D5BB6E}" destId="{118798EA-3C70-4E2A-8C19-92190861C4BB}" srcOrd="0" destOrd="0" presId="urn:microsoft.com/office/officeart/2008/layout/NameandTitleOrganizationalChart"/>
    <dgm:cxn modelId="{50E9229E-DB58-46E2-ACE5-7DB613D59378}" type="presOf" srcId="{E34289BF-DD02-4A45-9B06-B1435E9EE6DE}" destId="{4D20FAE7-341B-4E97-B457-695A409CD593}" srcOrd="1" destOrd="0" presId="urn:microsoft.com/office/officeart/2008/layout/NameandTitleOrganizationalChart"/>
    <dgm:cxn modelId="{DDD485A9-EFFF-4F6A-B228-01061D9CACC9}" type="presOf" srcId="{32329E04-DD43-43AA-B743-D1CB4454F52A}" destId="{E5E0261E-84DE-4850-82F8-4D237C723541}" srcOrd="1" destOrd="0" presId="urn:microsoft.com/office/officeart/2008/layout/NameandTitleOrganizationalChart"/>
    <dgm:cxn modelId="{EF3A6EAF-ECB5-40D1-B2C8-C7A8CD2684EC}" type="presOf" srcId="{429726FD-60EE-4D8E-8C22-BA8A7FEF20FD}" destId="{0B46AC51-1CFA-4D10-BC55-40EE2D23785A}" srcOrd="1" destOrd="0" presId="urn:microsoft.com/office/officeart/2008/layout/NameandTitleOrganizationalChart"/>
    <dgm:cxn modelId="{538AA6B4-94CA-4CBB-A611-8846600A5D23}" type="presOf" srcId="{AC612BC7-4405-4F9F-9D9C-A38E927E5D97}" destId="{2ECF065D-34D9-48BF-8754-1DEBFBD687DF}" srcOrd="0" destOrd="0" presId="urn:microsoft.com/office/officeart/2008/layout/NameandTitleOrganizationalChart"/>
    <dgm:cxn modelId="{0772D4BF-146F-4BA4-B44F-459D879354E4}" type="presOf" srcId="{2A290164-0519-4E8B-AADC-435870A3400B}" destId="{BABF70CF-AC4C-402E-9FCA-48A2DAC3E1F3}" srcOrd="0" destOrd="0" presId="urn:microsoft.com/office/officeart/2008/layout/NameandTitleOrganizationalChart"/>
    <dgm:cxn modelId="{F497DED2-A980-414C-ACBF-AA4260BDDD9A}" type="presOf" srcId="{16EB78B9-9ADE-4C5A-B393-98E505B07F16}" destId="{A4028164-945F-41DC-8DD7-AD0080BEC688}" srcOrd="0" destOrd="0" presId="urn:microsoft.com/office/officeart/2008/layout/NameandTitleOrganizationalChart"/>
    <dgm:cxn modelId="{F73ED6E1-77F9-452E-A714-100582BEF780}" type="presOf" srcId="{429726FD-60EE-4D8E-8C22-BA8A7FEF20FD}" destId="{3E975CF8-2CF7-4314-B1C9-E4F0D3CA9792}" srcOrd="0" destOrd="0" presId="urn:microsoft.com/office/officeart/2008/layout/NameandTitleOrganizationalChart"/>
    <dgm:cxn modelId="{C3095CE3-2338-422C-8706-35B8F389FB09}" srcId="{429726FD-60EE-4D8E-8C22-BA8A7FEF20FD}" destId="{48490D15-B439-4EBC-A5FA-ABE0F525A486}" srcOrd="1" destOrd="0" parTransId="{8CFAA61E-09AE-43BC-B162-49B399C93DAF}" sibTransId="{16EB78B9-9ADE-4C5A-B393-98E505B07F16}"/>
    <dgm:cxn modelId="{F70345E3-F239-4EBD-BB37-B94886CD9CA1}" type="presOf" srcId="{F7EA7F47-CF81-4D10-B9B6-5E6193B26328}" destId="{514C2613-65A4-4481-9392-75BA972EC510}" srcOrd="0" destOrd="0" presId="urn:microsoft.com/office/officeart/2008/layout/NameandTitleOrganizationalChart"/>
    <dgm:cxn modelId="{055119E5-08D8-4E9B-813B-0E3B82F46609}" type="presOf" srcId="{8CFAA61E-09AE-43BC-B162-49B399C93DAF}" destId="{33AB1254-793F-4B58-A21A-DB7FC238214B}" srcOrd="0" destOrd="0" presId="urn:microsoft.com/office/officeart/2008/layout/NameandTitleOrganizationalChart"/>
    <dgm:cxn modelId="{7E300AF3-78B2-43F5-AFAB-FFEA8215471B}" type="presOf" srcId="{A2F63197-4823-4DE8-8068-D6C852FB9D7D}" destId="{064B561A-AE77-4294-9098-6B7EED740D6E}" srcOrd="1" destOrd="0" presId="urn:microsoft.com/office/officeart/2008/layout/NameandTitleOrganizationalChart"/>
    <dgm:cxn modelId="{17A5C444-03FD-4BA0-90E0-F015E3727F62}" type="presParOf" srcId="{BABF70CF-AC4C-402E-9FCA-48A2DAC3E1F3}" destId="{5AD11CBE-85BF-4F35-9DD0-7368E476B30E}" srcOrd="0" destOrd="0" presId="urn:microsoft.com/office/officeart/2008/layout/NameandTitleOrganizationalChart"/>
    <dgm:cxn modelId="{38EEE4E2-7A83-49BF-8AF9-0E2C9164E280}" type="presParOf" srcId="{5AD11CBE-85BF-4F35-9DD0-7368E476B30E}" destId="{CC77783B-F7D6-4B95-97EC-A770E458F223}" srcOrd="0" destOrd="0" presId="urn:microsoft.com/office/officeart/2008/layout/NameandTitleOrganizationalChart"/>
    <dgm:cxn modelId="{0472D580-A90B-4886-A6BD-55C2045E4AA9}" type="presParOf" srcId="{CC77783B-F7D6-4B95-97EC-A770E458F223}" destId="{3E975CF8-2CF7-4314-B1C9-E4F0D3CA9792}" srcOrd="0" destOrd="0" presId="urn:microsoft.com/office/officeart/2008/layout/NameandTitleOrganizationalChart"/>
    <dgm:cxn modelId="{62C59FA1-1CAF-4673-AC40-8513D657BB33}" type="presParOf" srcId="{CC77783B-F7D6-4B95-97EC-A770E458F223}" destId="{6E5A1F4C-6B28-4DD8-9B76-3B8C4B8B2E5E}" srcOrd="1" destOrd="0" presId="urn:microsoft.com/office/officeart/2008/layout/NameandTitleOrganizationalChart"/>
    <dgm:cxn modelId="{F99CBF31-F70B-4221-A9F0-62C0574B004E}" type="presParOf" srcId="{CC77783B-F7D6-4B95-97EC-A770E458F223}" destId="{0B46AC51-1CFA-4D10-BC55-40EE2D23785A}" srcOrd="2" destOrd="0" presId="urn:microsoft.com/office/officeart/2008/layout/NameandTitleOrganizationalChart"/>
    <dgm:cxn modelId="{0A21A4BB-F962-4459-82A1-13067862FD2A}" type="presParOf" srcId="{5AD11CBE-85BF-4F35-9DD0-7368E476B30E}" destId="{D0949B6C-185C-4EFA-9E4A-522A18E14FA5}" srcOrd="1" destOrd="0" presId="urn:microsoft.com/office/officeart/2008/layout/NameandTitleOrganizationalChart"/>
    <dgm:cxn modelId="{5F7C4CB6-EFFC-4CB5-BAF2-5CCC2C2EC7DD}" type="presParOf" srcId="{D0949B6C-185C-4EFA-9E4A-522A18E14FA5}" destId="{33AB1254-793F-4B58-A21A-DB7FC238214B}" srcOrd="0" destOrd="0" presId="urn:microsoft.com/office/officeart/2008/layout/NameandTitleOrganizationalChart"/>
    <dgm:cxn modelId="{8F50A00C-3CED-4889-BED0-AC2F2CC95CD2}" type="presParOf" srcId="{D0949B6C-185C-4EFA-9E4A-522A18E14FA5}" destId="{14B95245-F217-413B-A71A-694F27639238}" srcOrd="1" destOrd="0" presId="urn:microsoft.com/office/officeart/2008/layout/NameandTitleOrganizationalChart"/>
    <dgm:cxn modelId="{8B6DCE10-048E-43FC-9E8F-EC306381533B}" type="presParOf" srcId="{14B95245-F217-413B-A71A-694F27639238}" destId="{0A1C91FE-D509-4C59-9972-630BB739AD12}" srcOrd="0" destOrd="0" presId="urn:microsoft.com/office/officeart/2008/layout/NameandTitleOrganizationalChart"/>
    <dgm:cxn modelId="{519194C3-D84B-4724-9467-9A4018D79B84}" type="presParOf" srcId="{0A1C91FE-D509-4C59-9972-630BB739AD12}" destId="{2C0F2088-F97D-481C-A206-C5F966BBBFAE}" srcOrd="0" destOrd="0" presId="urn:microsoft.com/office/officeart/2008/layout/NameandTitleOrganizationalChart"/>
    <dgm:cxn modelId="{6F65EE12-F438-4C79-9C83-8941712A5B4E}" type="presParOf" srcId="{0A1C91FE-D509-4C59-9972-630BB739AD12}" destId="{A4028164-945F-41DC-8DD7-AD0080BEC688}" srcOrd="1" destOrd="0" presId="urn:microsoft.com/office/officeart/2008/layout/NameandTitleOrganizationalChart"/>
    <dgm:cxn modelId="{63987B15-E856-4596-82C0-C5385EE869D5}" type="presParOf" srcId="{0A1C91FE-D509-4C59-9972-630BB739AD12}" destId="{C8720CDD-C878-4664-85E4-F463E6431F7E}" srcOrd="2" destOrd="0" presId="urn:microsoft.com/office/officeart/2008/layout/NameandTitleOrganizationalChart"/>
    <dgm:cxn modelId="{B8CAD54A-0FD5-41B1-AF6E-DBF0FC1D96D2}" type="presParOf" srcId="{14B95245-F217-413B-A71A-694F27639238}" destId="{73DD1274-24E4-4A75-9011-5CCAA3CC0BE6}" srcOrd="1" destOrd="0" presId="urn:microsoft.com/office/officeart/2008/layout/NameandTitleOrganizationalChart"/>
    <dgm:cxn modelId="{0F04DF82-DFEC-4F0A-8DDF-306EE747223F}" type="presParOf" srcId="{14B95245-F217-413B-A71A-694F27639238}" destId="{2190C134-A868-4F99-8DC8-359D063CA941}" srcOrd="2" destOrd="0" presId="urn:microsoft.com/office/officeart/2008/layout/NameandTitleOrganizationalChart"/>
    <dgm:cxn modelId="{1B1AC67C-AB80-4C7A-AB43-D08481205325}" type="presParOf" srcId="{D0949B6C-185C-4EFA-9E4A-522A18E14FA5}" destId="{2ECF065D-34D9-48BF-8754-1DEBFBD687DF}" srcOrd="2" destOrd="0" presId="urn:microsoft.com/office/officeart/2008/layout/NameandTitleOrganizationalChart"/>
    <dgm:cxn modelId="{28DD51A9-52AD-48FF-BCF6-3CB0B7E475D6}" type="presParOf" srcId="{D0949B6C-185C-4EFA-9E4A-522A18E14FA5}" destId="{E0D87D80-66E2-412C-BB47-B3DDCF31C3C8}" srcOrd="3" destOrd="0" presId="urn:microsoft.com/office/officeart/2008/layout/NameandTitleOrganizationalChart"/>
    <dgm:cxn modelId="{5FC8EED2-6E38-4AE9-9655-051C968D1117}" type="presParOf" srcId="{E0D87D80-66E2-412C-BB47-B3DDCF31C3C8}" destId="{DD5374B8-B482-4D83-8AB4-476960DE779D}" srcOrd="0" destOrd="0" presId="urn:microsoft.com/office/officeart/2008/layout/NameandTitleOrganizationalChart"/>
    <dgm:cxn modelId="{A6663086-25C4-44C7-9E39-A3079883AA59}" type="presParOf" srcId="{DD5374B8-B482-4D83-8AB4-476960DE779D}" destId="{ADEA3798-1072-443B-A94D-C52F1FCDF393}" srcOrd="0" destOrd="0" presId="urn:microsoft.com/office/officeart/2008/layout/NameandTitleOrganizationalChart"/>
    <dgm:cxn modelId="{919FC410-811C-4A53-B4EA-C62A2173D930}" type="presParOf" srcId="{DD5374B8-B482-4D83-8AB4-476960DE779D}" destId="{04FAAD84-61F4-4056-A4CB-DDACF042E3D2}" srcOrd="1" destOrd="0" presId="urn:microsoft.com/office/officeart/2008/layout/NameandTitleOrganizationalChart"/>
    <dgm:cxn modelId="{88E149D8-BC61-491D-81CE-48DDBDE94A56}" type="presParOf" srcId="{DD5374B8-B482-4D83-8AB4-476960DE779D}" destId="{E5E0261E-84DE-4850-82F8-4D237C723541}" srcOrd="2" destOrd="0" presId="urn:microsoft.com/office/officeart/2008/layout/NameandTitleOrganizationalChart"/>
    <dgm:cxn modelId="{9C71C75E-46B5-43A5-A018-FF9BCD71C9DD}" type="presParOf" srcId="{E0D87D80-66E2-412C-BB47-B3DDCF31C3C8}" destId="{7D2A7BE7-120A-4015-A468-020FB68BF580}" srcOrd="1" destOrd="0" presId="urn:microsoft.com/office/officeart/2008/layout/NameandTitleOrganizationalChart"/>
    <dgm:cxn modelId="{D468F7C0-381E-41BD-B9E3-498D56EF22FA}" type="presParOf" srcId="{E0D87D80-66E2-412C-BB47-B3DDCF31C3C8}" destId="{0BC6CAE8-C750-4AF7-9E33-3CDF15B87C3D}" srcOrd="2" destOrd="0" presId="urn:microsoft.com/office/officeart/2008/layout/NameandTitleOrganizationalChart"/>
    <dgm:cxn modelId="{08D1B700-BB74-4D67-93B7-BA013A67EDD0}" type="presParOf" srcId="{D0949B6C-185C-4EFA-9E4A-522A18E14FA5}" destId="{7CDEC56D-1508-4001-8F24-C6DBB26631B2}" srcOrd="4" destOrd="0" presId="urn:microsoft.com/office/officeart/2008/layout/NameandTitleOrganizationalChart"/>
    <dgm:cxn modelId="{4D26737E-B291-4FC4-AA8A-9163F52B4977}" type="presParOf" srcId="{D0949B6C-185C-4EFA-9E4A-522A18E14FA5}" destId="{9045C59F-B4A8-4806-9EE7-216FAB0FD6D6}" srcOrd="5" destOrd="0" presId="urn:microsoft.com/office/officeart/2008/layout/NameandTitleOrganizationalChart"/>
    <dgm:cxn modelId="{8359E5A3-9152-4DC6-94A8-2F46D10B82A4}" type="presParOf" srcId="{9045C59F-B4A8-4806-9EE7-216FAB0FD6D6}" destId="{C91EFDB2-54FA-402D-ABC9-E1A4366F8A06}" srcOrd="0" destOrd="0" presId="urn:microsoft.com/office/officeart/2008/layout/NameandTitleOrganizationalChart"/>
    <dgm:cxn modelId="{71106846-5B8B-4E9C-90E2-F0E2C7B09BE4}" type="presParOf" srcId="{C91EFDB2-54FA-402D-ABC9-E1A4366F8A06}" destId="{9EB400B9-9D91-4FBE-B4C1-2ECA6BCC03A3}" srcOrd="0" destOrd="0" presId="urn:microsoft.com/office/officeart/2008/layout/NameandTitleOrganizationalChart"/>
    <dgm:cxn modelId="{D98B3BD5-2DBE-47FF-BC79-4990254CB3A3}" type="presParOf" srcId="{C91EFDB2-54FA-402D-ABC9-E1A4366F8A06}" destId="{514C2613-65A4-4481-9392-75BA972EC510}" srcOrd="1" destOrd="0" presId="urn:microsoft.com/office/officeart/2008/layout/NameandTitleOrganizationalChart"/>
    <dgm:cxn modelId="{6A8A2DE6-0B3F-455A-9F9F-80EF3C05FB89}" type="presParOf" srcId="{C91EFDB2-54FA-402D-ABC9-E1A4366F8A06}" destId="{064B561A-AE77-4294-9098-6B7EED740D6E}" srcOrd="2" destOrd="0" presId="urn:microsoft.com/office/officeart/2008/layout/NameandTitleOrganizationalChart"/>
    <dgm:cxn modelId="{8023F5D4-ABB4-4B68-8339-C5927BB0C154}" type="presParOf" srcId="{9045C59F-B4A8-4806-9EE7-216FAB0FD6D6}" destId="{BCDC6B5A-7C32-4709-9B65-5F68CBC73398}" srcOrd="1" destOrd="0" presId="urn:microsoft.com/office/officeart/2008/layout/NameandTitleOrganizationalChart"/>
    <dgm:cxn modelId="{333C781E-973D-4CB8-B30B-678F93701E17}" type="presParOf" srcId="{9045C59F-B4A8-4806-9EE7-216FAB0FD6D6}" destId="{39BC3CA2-C584-42F5-A0F2-46677EDD5B3B}" srcOrd="2" destOrd="0" presId="urn:microsoft.com/office/officeart/2008/layout/NameandTitleOrganizationalChart"/>
    <dgm:cxn modelId="{BB8A04DF-6A1D-47AF-8CF3-773310AC126E}" type="presParOf" srcId="{5AD11CBE-85BF-4F35-9DD0-7368E476B30E}" destId="{B696E66E-7974-4688-B519-76254630B9B1}" srcOrd="2" destOrd="0" presId="urn:microsoft.com/office/officeart/2008/layout/NameandTitleOrganizationalChart"/>
    <dgm:cxn modelId="{A3C00FCE-8FB8-478A-A678-D6AF02ABCA51}" type="presParOf" srcId="{B696E66E-7974-4688-B519-76254630B9B1}" destId="{118798EA-3C70-4E2A-8C19-92190861C4BB}" srcOrd="0" destOrd="0" presId="urn:microsoft.com/office/officeart/2008/layout/NameandTitleOrganizationalChart"/>
    <dgm:cxn modelId="{51692119-A7E6-4B84-8ED9-CA566F4FA811}" type="presParOf" srcId="{B696E66E-7974-4688-B519-76254630B9B1}" destId="{8DA7F61B-143C-4B43-8B10-3C4B8E09B671}" srcOrd="1" destOrd="0" presId="urn:microsoft.com/office/officeart/2008/layout/NameandTitleOrganizationalChart"/>
    <dgm:cxn modelId="{A1319179-D57B-420D-B9BD-808F885AEED9}" type="presParOf" srcId="{8DA7F61B-143C-4B43-8B10-3C4B8E09B671}" destId="{20C68174-EA44-48B8-AC1D-5B05B918751B}" srcOrd="0" destOrd="0" presId="urn:microsoft.com/office/officeart/2008/layout/NameandTitleOrganizationalChart"/>
    <dgm:cxn modelId="{2437C507-7A09-49F1-B7EA-F8DC4D474C88}" type="presParOf" srcId="{20C68174-EA44-48B8-AC1D-5B05B918751B}" destId="{4D8DD3F3-B01A-43F1-B263-7F8B72CC6AE3}" srcOrd="0" destOrd="0" presId="urn:microsoft.com/office/officeart/2008/layout/NameandTitleOrganizationalChart"/>
    <dgm:cxn modelId="{391C4345-B668-4164-B90D-DFC36808FFA5}" type="presParOf" srcId="{20C68174-EA44-48B8-AC1D-5B05B918751B}" destId="{F2CD523A-CFF1-49DA-AB3C-5E0C2F4B443B}" srcOrd="1" destOrd="0" presId="urn:microsoft.com/office/officeart/2008/layout/NameandTitleOrganizationalChart"/>
    <dgm:cxn modelId="{69A4A6CD-44FE-4547-90DA-5F1D12C3A54A}" type="presParOf" srcId="{20C68174-EA44-48B8-AC1D-5B05B918751B}" destId="{4D20FAE7-341B-4E97-B457-695A409CD593}" srcOrd="2" destOrd="0" presId="urn:microsoft.com/office/officeart/2008/layout/NameandTitleOrganizationalChart"/>
    <dgm:cxn modelId="{9FFF9AD1-6DE2-4664-BA83-6FCDFF5803A6}" type="presParOf" srcId="{8DA7F61B-143C-4B43-8B10-3C4B8E09B671}" destId="{B3CB7AB4-C305-4784-865C-5E401736BFB6}" srcOrd="1" destOrd="0" presId="urn:microsoft.com/office/officeart/2008/layout/NameandTitleOrganizationalChart"/>
    <dgm:cxn modelId="{4B5905D0-CC76-4F9F-B445-4E6487E48F4B}" type="presParOf" srcId="{8DA7F61B-143C-4B43-8B10-3C4B8E09B671}" destId="{76E421BA-419F-4E2E-AB2E-7CCE68B83A7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798EA-3C70-4E2A-8C19-92190861C4BB}">
      <dsp:nvSpPr>
        <dsp:cNvPr id="0" name=""/>
        <dsp:cNvSpPr/>
      </dsp:nvSpPr>
      <dsp:spPr>
        <a:xfrm>
          <a:off x="5406427" y="1281015"/>
          <a:ext cx="696449" cy="517400"/>
        </a:xfrm>
        <a:custGeom>
          <a:avLst/>
          <a:gdLst/>
          <a:ahLst/>
          <a:cxnLst/>
          <a:rect l="0" t="0" r="0" b="0"/>
          <a:pathLst>
            <a:path>
              <a:moveTo>
                <a:pt x="696449" y="0"/>
              </a:moveTo>
              <a:lnTo>
                <a:pt x="696449" y="517400"/>
              </a:lnTo>
              <a:lnTo>
                <a:pt x="0" y="51740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DEC56D-1508-4001-8F24-C6DBB26631B2}">
      <dsp:nvSpPr>
        <dsp:cNvPr id="0" name=""/>
        <dsp:cNvSpPr/>
      </dsp:nvSpPr>
      <dsp:spPr>
        <a:xfrm>
          <a:off x="6102876" y="1281015"/>
          <a:ext cx="4872278" cy="1763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7739"/>
              </a:lnTo>
              <a:lnTo>
                <a:pt x="4872278" y="1327739"/>
              </a:lnTo>
              <a:lnTo>
                <a:pt x="4872278" y="17637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F065D-34D9-48BF-8754-1DEBFBD687DF}">
      <dsp:nvSpPr>
        <dsp:cNvPr id="0" name=""/>
        <dsp:cNvSpPr/>
      </dsp:nvSpPr>
      <dsp:spPr>
        <a:xfrm>
          <a:off x="6057156" y="1281015"/>
          <a:ext cx="91440" cy="1588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2396"/>
              </a:lnTo>
              <a:lnTo>
                <a:pt x="49175" y="1152396"/>
              </a:lnTo>
              <a:lnTo>
                <a:pt x="49175" y="15883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B1254-793F-4B58-A21A-DB7FC238214B}">
      <dsp:nvSpPr>
        <dsp:cNvPr id="0" name=""/>
        <dsp:cNvSpPr/>
      </dsp:nvSpPr>
      <dsp:spPr>
        <a:xfrm>
          <a:off x="841815" y="1281015"/>
          <a:ext cx="5261060" cy="1763769"/>
        </a:xfrm>
        <a:custGeom>
          <a:avLst/>
          <a:gdLst/>
          <a:ahLst/>
          <a:cxnLst/>
          <a:rect l="0" t="0" r="0" b="0"/>
          <a:pathLst>
            <a:path>
              <a:moveTo>
                <a:pt x="5261060" y="0"/>
              </a:moveTo>
              <a:lnTo>
                <a:pt x="5261060" y="1327777"/>
              </a:lnTo>
              <a:lnTo>
                <a:pt x="0" y="1327777"/>
              </a:lnTo>
              <a:lnTo>
                <a:pt x="0" y="1763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5CF8-2CF7-4314-B1C9-E4F0D3CA9792}">
      <dsp:nvSpPr>
        <dsp:cNvPr id="0" name=""/>
        <dsp:cNvSpPr/>
      </dsp:nvSpPr>
      <dsp:spPr>
        <a:xfrm>
          <a:off x="4870395" y="4767"/>
          <a:ext cx="2464962" cy="1276248"/>
        </a:xfrm>
        <a:prstGeom prst="flowChartAlternateProces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636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Bernard MT Condensed" panose="02050806060905020404" pitchFamily="18" charset="0"/>
            </a:rPr>
            <a:t>Espacio geográfico</a:t>
          </a:r>
        </a:p>
      </dsp:txBody>
      <dsp:txXfrm>
        <a:off x="4932695" y="67067"/>
        <a:ext cx="2340362" cy="1151648"/>
      </dsp:txXfrm>
    </dsp:sp>
    <dsp:sp modelId="{6E5A1F4C-6B28-4DD8-9B76-3B8C4B8B2E5E}">
      <dsp:nvSpPr>
        <dsp:cNvPr id="0" name=""/>
        <dsp:cNvSpPr/>
      </dsp:nvSpPr>
      <dsp:spPr>
        <a:xfrm>
          <a:off x="5549929" y="852474"/>
          <a:ext cx="2218466" cy="4996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latin typeface="Century Gothic" panose="020B0502020202020204" pitchFamily="34" charset="0"/>
            </a:rPr>
            <a:t>Es el entorno donde se desenvuelven e interaccionan los seres humanos.</a:t>
          </a:r>
        </a:p>
      </dsp:txBody>
      <dsp:txXfrm>
        <a:off x="5549929" y="852474"/>
        <a:ext cx="2218466" cy="499646"/>
      </dsp:txXfrm>
    </dsp:sp>
    <dsp:sp modelId="{2C0F2088-F97D-481C-A206-C5F966BBBFAE}">
      <dsp:nvSpPr>
        <dsp:cNvPr id="0" name=""/>
        <dsp:cNvSpPr/>
      </dsp:nvSpPr>
      <dsp:spPr>
        <a:xfrm>
          <a:off x="0" y="3044784"/>
          <a:ext cx="1683631" cy="871709"/>
        </a:xfrm>
        <a:prstGeom prst="plaqu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6367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Franklin Gothic Medium Cond" panose="020B0606030402020204" pitchFamily="34" charset="0"/>
            </a:rPr>
            <a:t>COMPONENTES</a:t>
          </a:r>
        </a:p>
      </dsp:txBody>
      <dsp:txXfrm>
        <a:off x="102734" y="3147518"/>
        <a:ext cx="1478163" cy="666241"/>
      </dsp:txXfrm>
    </dsp:sp>
    <dsp:sp modelId="{A4028164-945F-41DC-8DD7-AD0080BEC688}">
      <dsp:nvSpPr>
        <dsp:cNvPr id="0" name=""/>
        <dsp:cNvSpPr/>
      </dsp:nvSpPr>
      <dsp:spPr>
        <a:xfrm>
          <a:off x="477666" y="3625540"/>
          <a:ext cx="1515268" cy="2905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latin typeface="Century Gothic" panose="020B0502020202020204" pitchFamily="34" charset="0"/>
            </a:rPr>
            <a:t>Existen 5 de ellos:</a:t>
          </a:r>
        </a:p>
      </dsp:txBody>
      <dsp:txXfrm>
        <a:off x="477666" y="3625540"/>
        <a:ext cx="1515268" cy="290569"/>
      </dsp:txXfrm>
    </dsp:sp>
    <dsp:sp modelId="{ADEA3798-1072-443B-A94D-C52F1FCDF393}">
      <dsp:nvSpPr>
        <dsp:cNvPr id="0" name=""/>
        <dsp:cNvSpPr/>
      </dsp:nvSpPr>
      <dsp:spPr>
        <a:xfrm>
          <a:off x="5264516" y="2869403"/>
          <a:ext cx="1683631" cy="871709"/>
        </a:xfrm>
        <a:prstGeom prst="plaqu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6367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Franklin Gothic Medium Cond" panose="020B0606030402020204" pitchFamily="34" charset="0"/>
            </a:rPr>
            <a:t>CATEGORÍAS</a:t>
          </a:r>
        </a:p>
      </dsp:txBody>
      <dsp:txXfrm>
        <a:off x="5367250" y="2972137"/>
        <a:ext cx="1478163" cy="666241"/>
      </dsp:txXfrm>
    </dsp:sp>
    <dsp:sp modelId="{04FAAD84-61F4-4056-A4CB-DDACF042E3D2}">
      <dsp:nvSpPr>
        <dsp:cNvPr id="0" name=""/>
        <dsp:cNvSpPr/>
      </dsp:nvSpPr>
      <dsp:spPr>
        <a:xfrm>
          <a:off x="5754834" y="3450159"/>
          <a:ext cx="1515268" cy="2905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latin typeface="Century Gothic" panose="020B0502020202020204" pitchFamily="34" charset="0"/>
            </a:rPr>
            <a:t>Existen 5 de ellas:</a:t>
          </a:r>
        </a:p>
      </dsp:txBody>
      <dsp:txXfrm>
        <a:off x="5754834" y="3450159"/>
        <a:ext cx="1515268" cy="290569"/>
      </dsp:txXfrm>
    </dsp:sp>
    <dsp:sp modelId="{9EB400B9-9D91-4FBE-B4C1-2ECA6BCC03A3}">
      <dsp:nvSpPr>
        <dsp:cNvPr id="0" name=""/>
        <dsp:cNvSpPr/>
      </dsp:nvSpPr>
      <dsp:spPr>
        <a:xfrm>
          <a:off x="10133339" y="3044747"/>
          <a:ext cx="1683631" cy="871709"/>
        </a:xfrm>
        <a:prstGeom prst="plaqu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6367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Franklin Gothic Medium Cond" panose="020B0606030402020204" pitchFamily="34" charset="0"/>
            </a:rPr>
            <a:t>ESCALAS</a:t>
          </a:r>
        </a:p>
      </dsp:txBody>
      <dsp:txXfrm>
        <a:off x="10236073" y="3147481"/>
        <a:ext cx="1478163" cy="666241"/>
      </dsp:txXfrm>
    </dsp:sp>
    <dsp:sp modelId="{514C2613-65A4-4481-9392-75BA972EC510}">
      <dsp:nvSpPr>
        <dsp:cNvPr id="0" name=""/>
        <dsp:cNvSpPr/>
      </dsp:nvSpPr>
      <dsp:spPr>
        <a:xfrm>
          <a:off x="10650749" y="3625746"/>
          <a:ext cx="1515268" cy="2905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latin typeface="Century Gothic" panose="020B0502020202020204" pitchFamily="34" charset="0"/>
            </a:rPr>
            <a:t>Existen 3 de ellas:</a:t>
          </a:r>
        </a:p>
      </dsp:txBody>
      <dsp:txXfrm>
        <a:off x="10650749" y="3625746"/>
        <a:ext cx="1515268" cy="290569"/>
      </dsp:txXfrm>
    </dsp:sp>
    <dsp:sp modelId="{4D8DD3F3-B01A-43F1-B263-7F8B72CC6AE3}">
      <dsp:nvSpPr>
        <dsp:cNvPr id="0" name=""/>
        <dsp:cNvSpPr/>
      </dsp:nvSpPr>
      <dsp:spPr>
        <a:xfrm>
          <a:off x="3314735" y="1289631"/>
          <a:ext cx="2091692" cy="10175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6367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latin typeface="Century Gothic" panose="020B0502020202020204" pitchFamily="34" charset="0"/>
            </a:rPr>
            <a:t>Se estudia en diversos aspectos…</a:t>
          </a:r>
        </a:p>
      </dsp:txBody>
      <dsp:txXfrm>
        <a:off x="3621056" y="1438650"/>
        <a:ext cx="1479050" cy="719529"/>
      </dsp:txXfrm>
    </dsp:sp>
    <dsp:sp modelId="{F2CD523A-CFF1-49DA-AB3C-5E0C2F4B443B}">
      <dsp:nvSpPr>
        <dsp:cNvPr id="0" name=""/>
        <dsp:cNvSpPr/>
      </dsp:nvSpPr>
      <dsp:spPr>
        <a:xfrm>
          <a:off x="4139704" y="2014734"/>
          <a:ext cx="1516178" cy="416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latin typeface="Century Gothic" panose="020B0502020202020204" pitchFamily="34" charset="0"/>
            </a:rPr>
            <a:t>Algunos de ellos son los siguientes:</a:t>
          </a:r>
        </a:p>
      </dsp:txBody>
      <dsp:txXfrm>
        <a:off x="4139704" y="2014734"/>
        <a:ext cx="1516178" cy="41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360C9-08CA-40DB-8CDF-8CB2F22B0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F4BE62-81FA-4782-A060-1D1ED29F4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87EFA0-F4D9-4889-811F-8A9DF196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39F60A-F966-46B5-9E54-2BB676CC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EE6605-A727-422C-A614-2EDB7A91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04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FC91D-5E65-4652-BE91-EA207D77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6E5365-0872-42EF-ACCA-CF281EA3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08ADDB-E772-4E0C-981B-848E665A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0962D-8587-4957-ADA1-CF77330F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B9CA5C-6CFB-4B4C-94FC-67FF601F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6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330250-7675-49D9-B71F-DE0099FF0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292803-9118-44FE-9D1A-0495A0E16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A492A2-9173-4D62-B1D9-BA8236F2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048FD4-3B8C-4556-A424-4123555C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BB33E-03B7-4FAB-A54C-D9EEC811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65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C9B88-0186-46E5-8892-73BDECBD5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D2633D-F40A-4234-9017-77D3D0EC7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E4708D-B2C4-4396-BB2A-99964B3A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2945A0-2458-467F-814F-33FC9BA6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B96B5C-60B0-4DC1-A79D-65944889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51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778D8-1A8C-48DB-9203-5FC6DAE1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95B9B2-BC6E-417A-99D3-AC0CB3FAC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CAB9DA-D2C7-44EA-86C5-65D637FBF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F32F25-AA4C-4A97-AEE0-E0A41EFB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DF1C5-94A3-45AD-81ED-FFC5B61C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36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63E04-27E0-45E4-89F4-380DA4DC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F3DC9D-8CBD-484E-B3BA-EC4834C69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8A5270-E9B1-4EA6-9DC6-1B44267D0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FFDE8B-3FEE-4CA1-BB81-89E6A27E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221347-E5B7-41D3-8C70-32B85B65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E7C9C8-0D71-4017-B454-2D798AA9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93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E480D-BFE7-493A-80C8-BD73759B6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0D71E3-53F4-4ED8-BA04-35357976D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893E4B-38C0-4CD1-A4CA-9FADAE4D9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880F56-7D69-41A9-A02E-E6E2CED18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596B7E-0570-44DC-90D7-A7A6DAA85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283EB9-17A8-4DB1-B1CE-9AFE425D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9B057C-3E5A-49E9-8949-0DA32A73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2B7CE9-3848-4207-96B0-DF77EDB6F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47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FB3F0-E21E-4FE8-9B5E-CDA496BD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5151EF-E0BA-4AC7-A51C-616A7A43C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318450-7D02-4072-A344-1DE097C9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FA2D0A-1EE3-47B1-86BD-0AC26CFB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967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D0FDFA8-FE8F-493D-B725-08066C6B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FFA7FC8-9957-4865-BE20-B5527B66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355DCE-093F-4839-AFA0-AC0597F6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72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3F7D1-282E-4866-BA28-D5370BC71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B2CD68-33B2-46CA-BC99-6A80D41A3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A58C4E-4179-432D-83EE-19CEFE1E4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3B1FF5-6E17-4EA0-AA06-B71F75DD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B6B72B-4805-49C6-BF03-06A3CED63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3D439B-9D88-4C25-B978-6FB266E7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56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38D28-79B1-4B93-BE10-1301184E7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635BF4-6595-441C-BD14-06B9665F0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AD299D-8F38-4521-A804-E35701FA3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0608D4-517D-45E2-98FF-5C4B9485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872FF-C9A7-4ACC-A1E3-BC52C17CE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47802-5850-4959-A3B2-1D049534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12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643394-7443-405F-9E84-6ED3E7A6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010870-57DD-459C-BC24-47F5530DC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9ECD7E-64B9-4905-977C-B825DE74F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67F2E-3BB8-4235-BF44-F8126FE1FBE8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BFC8E2-78B8-49B2-8CAE-4DE483B3E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554896-381E-4689-BD88-8110C473E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164F-D0B8-46D4-BE38-0E7B2F712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47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4350/rig.47515" TargetMode="External"/><Relationship Id="rId7" Type="http://schemas.openxmlformats.org/officeDocument/2006/relationships/hyperlink" Target="https://www.estudiaraprender.com/2011/10/05/componentes-del-espacio-geografico/#:~:text=Hay%20diferentes%20componentes%20del%20espacio,%2C%20lagos%2C%20lagunas%2C%20etc" TargetMode="External"/><Relationship Id="rId2" Type="http://schemas.openxmlformats.org/officeDocument/2006/relationships/hyperlink" Target="https://bit.ly/36S97e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ylia8W1HuG8" TargetMode="External"/><Relationship Id="rId5" Type="http://schemas.openxmlformats.org/officeDocument/2006/relationships/hyperlink" Target="http://bibliotecadigital.ilce.edu.mx/sites/telesecundaria/tsa04g01v01/u02t02s03.html" TargetMode="External"/><Relationship Id="rId4" Type="http://schemas.openxmlformats.org/officeDocument/2006/relationships/hyperlink" Target="http://elsyamairanipacheco.blogspot.com/2015/0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2" y="734312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4" y="33284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F1567E2-641E-486E-B4AD-43374386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053" y="189912"/>
            <a:ext cx="11569147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lang="es-ES" alt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lang="es-ES" alt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altLang="es-ES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11"/>
            <a:endParaRPr lang="es-ES" altLang="es-ES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11"/>
            <a:endParaRPr lang="es-ES" altLang="es-ES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11"/>
            <a:b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David Gustavo </a:t>
            </a:r>
            <a:r>
              <a:rPr lang="es-ES" altLang="es-ES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Montalvan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Zertuche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fica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I: 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Elementos b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sicos para el estudio de la geograf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aprendizaje: 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Mapa conceptual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b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Luisa Luc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Hern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ndez Cruz</a:t>
            </a:r>
            <a:endParaRPr lang="es-ES" altLang="es-ES" sz="1100" dirty="0"/>
          </a:p>
          <a:p>
            <a:pPr algn="ctr"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Grado: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</a:t>
            </a:r>
            <a:r>
              <a:rPr lang="es-ES" altLang="es-E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	</a:t>
            </a:r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No. Lista: 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b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altLang="es-ES" sz="1100" dirty="0"/>
          </a:p>
          <a:p>
            <a:pPr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del perfil de egreso: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planeaciones did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cticas, aplicando sus conocimientos pedag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 y disciplinares para responder a las necesidades del contexto en el marco de los planes y programas de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b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sica.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 ambientes formativos para propiciar la autonom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y promover el desarrollo de las competencias en los alumnos de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b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sica.	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 cr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ticamente el plan y programas de estudio de la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b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sica para alcanzar los prop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sitos educativos y contribuir al pleno desenvolvimiento de las capacidades de los alumnos del nivel escolar.</a:t>
            </a:r>
            <a:b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altLang="es-ES" sz="1100" dirty="0"/>
          </a:p>
          <a:p>
            <a:pPr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del curso: 	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Relaciona los componentes naturales, sociales, culturales, econ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micos y pol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ticos que interact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en el espacio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fico para analizar los objetos de estudio de la geograf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desde una perspectiva multi e interdisciplinaria.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 las TIC y las fuentes de informaci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disponibles para mantenerse actualizado respecto a los hechos y fen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menos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ficos.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Establece relaciones entre los contenidos de la disciplina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fica y los prop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sitos, contenidos, enfoques y aprendizajes esperados de la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para adecuarlos a las necesidades formativas de los alumnos.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 proyectos de trabajo en la escuela de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para coadyuvar en el desarrollo de una educaci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fica en este nivel.</a:t>
            </a:r>
            <a:b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altLang="es-ES" sz="1100" dirty="0"/>
          </a:p>
          <a:p>
            <a:pPr defTabSz="914411"/>
            <a:r>
              <a:rPr lang="es-ES" alt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unidad: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Relaciona los componentes naturales, sociales, culturales, econ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micos y pol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ticos que interact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en el espacio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fico para analizar los objetos de estudio de la geograf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desde una perspectiva multi e interdisciplinaria.</a:t>
            </a:r>
            <a:endParaRPr lang="es-ES" altLang="es-ES" sz="1100" dirty="0"/>
          </a:p>
          <a:p>
            <a:pPr defTabSz="914411">
              <a:buFontTx/>
              <a:buChar char="•"/>
            </a:pP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 las TIC y las fuentes de informaci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disponibles para mantenerse actualizado respecto a los hechos y fen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menos geogr</a:t>
            </a:r>
            <a:r>
              <a:rPr lang="es-ES" alt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ficos.</a:t>
            </a:r>
            <a:endParaRPr lang="es-ES" altLang="es-ES" sz="1100" dirty="0"/>
          </a:p>
          <a:p>
            <a:pPr algn="r" defTabSz="914411"/>
            <a:r>
              <a:rPr lang="es-ES" alt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Coahuila; Noviembre de 2020</a:t>
            </a:r>
            <a:endParaRPr lang="es-ES" altLang="es-E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CC616F-B619-4BB8-9D47-0C7D76C32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Imagen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274F3E17-84FB-43BA-AD59-E99A67DAC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101" y="899160"/>
            <a:ext cx="1015051" cy="76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81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B543492-1B2E-4EDE-B28D-A175548F1D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473743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581CF400-CB66-4BBE-BDF1-B7AEBE517963}"/>
              </a:ext>
            </a:extLst>
          </p:cNvPr>
          <p:cNvCxnSpPr>
            <a:cxnSpLocks/>
            <a:endCxn id="10" idx="2"/>
          </p:cNvCxnSpPr>
          <p:nvPr/>
        </p:nvCxnSpPr>
        <p:spPr>
          <a:xfrm rot="16200000" flipH="1">
            <a:off x="-992921" y="4947701"/>
            <a:ext cx="2481140" cy="3124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: esquinas diagonales cortadas 5">
            <a:extLst>
              <a:ext uri="{FF2B5EF4-FFF2-40B4-BE49-F238E27FC236}">
                <a16:creationId xmlns:a16="http://schemas.microsoft.com/office/drawing/2014/main" id="{004CAAB0-3144-4B0A-B9D0-E5CEC8E55BBF}"/>
              </a:ext>
            </a:extLst>
          </p:cNvPr>
          <p:cNvSpPr/>
          <p:nvPr/>
        </p:nvSpPr>
        <p:spPr>
          <a:xfrm>
            <a:off x="403860" y="4128052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CULTURALES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AF7967FB-77AB-41C2-AD17-7B9A3665E24C}"/>
              </a:ext>
            </a:extLst>
          </p:cNvPr>
          <p:cNvSpPr/>
          <p:nvPr/>
        </p:nvSpPr>
        <p:spPr>
          <a:xfrm>
            <a:off x="403860" y="4638261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POLÍTICOS</a:t>
            </a:r>
          </a:p>
        </p:txBody>
      </p:sp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1A69085C-A31F-4D46-996A-958CBC6AAC0C}"/>
              </a:ext>
            </a:extLst>
          </p:cNvPr>
          <p:cNvSpPr/>
          <p:nvPr/>
        </p:nvSpPr>
        <p:spPr>
          <a:xfrm>
            <a:off x="403860" y="5148470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ECONÓMICOS</a:t>
            </a:r>
          </a:p>
        </p:txBody>
      </p:sp>
      <p:sp>
        <p:nvSpPr>
          <p:cNvPr id="9" name="Rectángulo: esquinas diagonales cortadas 8">
            <a:extLst>
              <a:ext uri="{FF2B5EF4-FFF2-40B4-BE49-F238E27FC236}">
                <a16:creationId xmlns:a16="http://schemas.microsoft.com/office/drawing/2014/main" id="{408685FA-915F-4986-B261-FAF0255EDCCC}"/>
              </a:ext>
            </a:extLst>
          </p:cNvPr>
          <p:cNvSpPr/>
          <p:nvPr/>
        </p:nvSpPr>
        <p:spPr>
          <a:xfrm>
            <a:off x="403859" y="5658679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SOCIALES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87D8A39D-C7FC-4ED8-9F0F-B0EBBB9E3240}"/>
              </a:ext>
            </a:extLst>
          </p:cNvPr>
          <p:cNvSpPr/>
          <p:nvPr/>
        </p:nvSpPr>
        <p:spPr>
          <a:xfrm>
            <a:off x="403858" y="6168888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NATURALES</a:t>
            </a:r>
          </a:p>
        </p:txBody>
      </p:sp>
      <p:sp>
        <p:nvSpPr>
          <p:cNvPr id="11" name="Rectángulo: esquinas diagonales cortadas 10">
            <a:extLst>
              <a:ext uri="{FF2B5EF4-FFF2-40B4-BE49-F238E27FC236}">
                <a16:creationId xmlns:a16="http://schemas.microsoft.com/office/drawing/2014/main" id="{53A9B7CA-80C1-46DC-8CE6-685534F07F67}"/>
              </a:ext>
            </a:extLst>
          </p:cNvPr>
          <p:cNvSpPr/>
          <p:nvPr/>
        </p:nvSpPr>
        <p:spPr>
          <a:xfrm>
            <a:off x="4902643" y="4128052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LOCALIZACIÓN</a:t>
            </a:r>
          </a:p>
        </p:txBody>
      </p:sp>
      <p:sp>
        <p:nvSpPr>
          <p:cNvPr id="12" name="Rectángulo: esquinas diagonales cortadas 11">
            <a:extLst>
              <a:ext uri="{FF2B5EF4-FFF2-40B4-BE49-F238E27FC236}">
                <a16:creationId xmlns:a16="http://schemas.microsoft.com/office/drawing/2014/main" id="{6CC0244E-D8BD-4607-BE83-E8A2C9D8DF6D}"/>
              </a:ext>
            </a:extLst>
          </p:cNvPr>
          <p:cNvSpPr/>
          <p:nvPr/>
        </p:nvSpPr>
        <p:spPr>
          <a:xfrm>
            <a:off x="4902643" y="4638261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DISTRIBUCIÓN</a:t>
            </a:r>
          </a:p>
        </p:txBody>
      </p:sp>
      <p:sp>
        <p:nvSpPr>
          <p:cNvPr id="13" name="Rectángulo: esquinas diagonales cortadas 12">
            <a:extLst>
              <a:ext uri="{FF2B5EF4-FFF2-40B4-BE49-F238E27FC236}">
                <a16:creationId xmlns:a16="http://schemas.microsoft.com/office/drawing/2014/main" id="{CAD826C3-4BCC-4AFE-8308-A9D91F2EBEE9}"/>
              </a:ext>
            </a:extLst>
          </p:cNvPr>
          <p:cNvSpPr/>
          <p:nvPr/>
        </p:nvSpPr>
        <p:spPr>
          <a:xfrm>
            <a:off x="4902643" y="5148470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DIVERSIDAD</a:t>
            </a:r>
          </a:p>
        </p:txBody>
      </p:sp>
      <p:sp>
        <p:nvSpPr>
          <p:cNvPr id="14" name="Rectángulo: esquinas diagonales cortadas 13">
            <a:extLst>
              <a:ext uri="{FF2B5EF4-FFF2-40B4-BE49-F238E27FC236}">
                <a16:creationId xmlns:a16="http://schemas.microsoft.com/office/drawing/2014/main" id="{EBB309C9-C3AB-4B80-BE81-D1D3367A3F43}"/>
              </a:ext>
            </a:extLst>
          </p:cNvPr>
          <p:cNvSpPr/>
          <p:nvPr/>
        </p:nvSpPr>
        <p:spPr>
          <a:xfrm>
            <a:off x="4902642" y="5658679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CAMBIO</a:t>
            </a:r>
          </a:p>
        </p:txBody>
      </p:sp>
      <p:sp>
        <p:nvSpPr>
          <p:cNvPr id="15" name="Rectángulo: esquinas diagonales cortadas 14">
            <a:extLst>
              <a:ext uri="{FF2B5EF4-FFF2-40B4-BE49-F238E27FC236}">
                <a16:creationId xmlns:a16="http://schemas.microsoft.com/office/drawing/2014/main" id="{A941E82A-D446-4EB5-A45F-68465EF7EE8E}"/>
              </a:ext>
            </a:extLst>
          </p:cNvPr>
          <p:cNvSpPr/>
          <p:nvPr/>
        </p:nvSpPr>
        <p:spPr>
          <a:xfrm>
            <a:off x="4902641" y="6168888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RELACIÓN</a:t>
            </a:r>
          </a:p>
        </p:txBody>
      </p:sp>
      <p:sp>
        <p:nvSpPr>
          <p:cNvPr id="16" name="Rectángulo: esquinas diagonales cortadas 15">
            <a:extLst>
              <a:ext uri="{FF2B5EF4-FFF2-40B4-BE49-F238E27FC236}">
                <a16:creationId xmlns:a16="http://schemas.microsoft.com/office/drawing/2014/main" id="{699D7EB1-5892-4E17-9A4D-7BF46D5641BC}"/>
              </a:ext>
            </a:extLst>
          </p:cNvPr>
          <p:cNvSpPr/>
          <p:nvPr/>
        </p:nvSpPr>
        <p:spPr>
          <a:xfrm>
            <a:off x="10156131" y="4157554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GLOBAL</a:t>
            </a:r>
          </a:p>
        </p:txBody>
      </p:sp>
      <p:sp>
        <p:nvSpPr>
          <p:cNvPr id="17" name="Rectángulo: esquinas diagonales cortadas 16">
            <a:extLst>
              <a:ext uri="{FF2B5EF4-FFF2-40B4-BE49-F238E27FC236}">
                <a16:creationId xmlns:a16="http://schemas.microsoft.com/office/drawing/2014/main" id="{C5433BF7-31EA-4C90-B464-2BE76E92C0D4}"/>
              </a:ext>
            </a:extLst>
          </p:cNvPr>
          <p:cNvSpPr/>
          <p:nvPr/>
        </p:nvSpPr>
        <p:spPr>
          <a:xfrm>
            <a:off x="10170211" y="5013061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NACIONAL</a:t>
            </a:r>
          </a:p>
        </p:txBody>
      </p:sp>
      <p:sp>
        <p:nvSpPr>
          <p:cNvPr id="18" name="Rectángulo: esquinas diagonales cortadas 17">
            <a:extLst>
              <a:ext uri="{FF2B5EF4-FFF2-40B4-BE49-F238E27FC236}">
                <a16:creationId xmlns:a16="http://schemas.microsoft.com/office/drawing/2014/main" id="{2368C924-9E95-4230-AF5B-18FBA813A4C7}"/>
              </a:ext>
            </a:extLst>
          </p:cNvPr>
          <p:cNvSpPr/>
          <p:nvPr/>
        </p:nvSpPr>
        <p:spPr>
          <a:xfrm>
            <a:off x="10156131" y="5791965"/>
            <a:ext cx="1590261" cy="351183"/>
          </a:xfrm>
          <a:prstGeom prst="snip2DiagRect">
            <a:avLst>
              <a:gd name="adj1" fmla="val 0"/>
              <a:gd name="adj2" fmla="val 236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LOCAL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86BD39-3AAE-4B8F-B539-C1835F723B18}"/>
              </a:ext>
            </a:extLst>
          </p:cNvPr>
          <p:cNvSpPr txBox="1"/>
          <p:nvPr/>
        </p:nvSpPr>
        <p:spPr>
          <a:xfrm>
            <a:off x="2120345" y="6113646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Características creadas por la naturaleza.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523492F-A850-4314-9DE6-A67C883DC98D}"/>
              </a:ext>
            </a:extLst>
          </p:cNvPr>
          <p:cNvSpPr txBox="1"/>
          <p:nvPr/>
        </p:nvSpPr>
        <p:spPr>
          <a:xfrm>
            <a:off x="2120344" y="4583019"/>
            <a:ext cx="23830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Marcan las divisiones no naturales entre los territorios.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A47032D-7907-43A9-91A4-1B62D259A3B0}"/>
              </a:ext>
            </a:extLst>
          </p:cNvPr>
          <p:cNvSpPr txBox="1"/>
          <p:nvPr/>
        </p:nvSpPr>
        <p:spPr>
          <a:xfrm>
            <a:off x="2120345" y="5103910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Resultado de la interacción entre los </a:t>
            </a:r>
            <a:r>
              <a:rPr lang="es-ES" sz="1100" dirty="0" err="1">
                <a:latin typeface="Century Gothic" panose="020B0502020202020204" pitchFamily="34" charset="0"/>
              </a:rPr>
              <a:t>nat</a:t>
            </a:r>
            <a:r>
              <a:rPr lang="es-ES" sz="1100" dirty="0">
                <a:latin typeface="Century Gothic" panose="020B0502020202020204" pitchFamily="34" charset="0"/>
              </a:rPr>
              <a:t>. Y sociales.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A455A09-6EF4-42ED-B590-F1565A34F56E}"/>
              </a:ext>
            </a:extLst>
          </p:cNvPr>
          <p:cNvSpPr txBox="1"/>
          <p:nvPr/>
        </p:nvSpPr>
        <p:spPr>
          <a:xfrm>
            <a:off x="2120345" y="5600124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Actividades humanas inmersas en las sociedades.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12FF1E2-1860-4E96-9A21-7EC361B0D3A9}"/>
              </a:ext>
            </a:extLst>
          </p:cNvPr>
          <p:cNvSpPr txBox="1"/>
          <p:nvPr/>
        </p:nvSpPr>
        <p:spPr>
          <a:xfrm>
            <a:off x="2120345" y="4072810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Tradiciones y forma de vida de cada comunidad.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4FAB34D-5B27-477B-BCEC-8E60E90587A6}"/>
              </a:ext>
            </a:extLst>
          </p:cNvPr>
          <p:cNvSpPr txBox="1"/>
          <p:nvPr/>
        </p:nvSpPr>
        <p:spPr>
          <a:xfrm>
            <a:off x="6623764" y="6113646"/>
            <a:ext cx="2784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Interacción de los componentes y cómo se vinculan entre sí.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07E831E-4B11-43DF-88FD-37244EF49C18}"/>
              </a:ext>
            </a:extLst>
          </p:cNvPr>
          <p:cNvSpPr txBox="1"/>
          <p:nvPr/>
        </p:nvSpPr>
        <p:spPr>
          <a:xfrm>
            <a:off x="6623765" y="4583019"/>
            <a:ext cx="27849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Organización y reconocimiento de los elementos en una superficie.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8EC356B-7E9A-4F9C-8312-571FACBB5D89}"/>
              </a:ext>
            </a:extLst>
          </p:cNvPr>
          <p:cNvSpPr txBox="1"/>
          <p:nvPr/>
        </p:nvSpPr>
        <p:spPr>
          <a:xfrm>
            <a:off x="6623764" y="5103910"/>
            <a:ext cx="2784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Variedad de características y particularidades.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DF6633EE-3266-4870-B94E-A264A3B4C1A2}"/>
              </a:ext>
            </a:extLst>
          </p:cNvPr>
          <p:cNvSpPr txBox="1"/>
          <p:nvPr/>
        </p:nvSpPr>
        <p:spPr>
          <a:xfrm>
            <a:off x="6623764" y="5600124"/>
            <a:ext cx="2784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Transformación constante de los elementos.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9FA4FF0B-D425-4B33-87E2-6EEA7A2143FC}"/>
              </a:ext>
            </a:extLst>
          </p:cNvPr>
          <p:cNvSpPr txBox="1"/>
          <p:nvPr/>
        </p:nvSpPr>
        <p:spPr>
          <a:xfrm>
            <a:off x="6623765" y="4072810"/>
            <a:ext cx="2784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Century Gothic" panose="020B0502020202020204" pitchFamily="34" charset="0"/>
              </a:rPr>
              <a:t>Ubicación exacta de una zona o área.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7D9D3497-0475-446C-B4FE-89235C1DEF23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91440" y="4303644"/>
            <a:ext cx="312420" cy="15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F26476A9-6C24-46D7-87DE-F22247363214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06680" y="4813853"/>
            <a:ext cx="297180" cy="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0EB6E47E-2DA2-4DD5-946B-339E9C925833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91440" y="5324062"/>
            <a:ext cx="3124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B2B1A25A-A960-4AF6-82F4-6048D8633D10}"/>
              </a:ext>
            </a:extLst>
          </p:cNvPr>
          <p:cNvCxnSpPr>
            <a:endCxn id="9" idx="2"/>
          </p:cNvCxnSpPr>
          <p:nvPr/>
        </p:nvCxnSpPr>
        <p:spPr>
          <a:xfrm>
            <a:off x="91440" y="5829300"/>
            <a:ext cx="312419" cy="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B2255A12-74E8-4EF7-A0B2-C19E1B714301}"/>
              </a:ext>
            </a:extLst>
          </p:cNvPr>
          <p:cNvCxnSpPr>
            <a:cxnSpLocks/>
            <a:endCxn id="11" idx="3"/>
          </p:cNvCxnSpPr>
          <p:nvPr/>
        </p:nvCxnSpPr>
        <p:spPr>
          <a:xfrm flipH="1">
            <a:off x="5697774" y="3790123"/>
            <a:ext cx="316393" cy="337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35AB01C1-714C-41FC-A981-8D37F76D5F9D}"/>
              </a:ext>
            </a:extLst>
          </p:cNvPr>
          <p:cNvCxnSpPr>
            <a:endCxn id="12" idx="3"/>
          </p:cNvCxnSpPr>
          <p:nvPr/>
        </p:nvCxnSpPr>
        <p:spPr>
          <a:xfrm>
            <a:off x="5697774" y="4319216"/>
            <a:ext cx="0" cy="319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403BB34C-610F-4368-9F6F-3304F27E5CC5}"/>
              </a:ext>
            </a:extLst>
          </p:cNvPr>
          <p:cNvCxnSpPr>
            <a:endCxn id="13" idx="3"/>
          </p:cNvCxnSpPr>
          <p:nvPr/>
        </p:nvCxnSpPr>
        <p:spPr>
          <a:xfrm>
            <a:off x="5697774" y="4989444"/>
            <a:ext cx="0" cy="159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BE8F140A-757E-4B54-BF01-578B97A3659A}"/>
              </a:ext>
            </a:extLst>
          </p:cNvPr>
          <p:cNvCxnSpPr>
            <a:stCxn id="13" idx="1"/>
            <a:endCxn id="14" idx="3"/>
          </p:cNvCxnSpPr>
          <p:nvPr/>
        </p:nvCxnSpPr>
        <p:spPr>
          <a:xfrm flipH="1">
            <a:off x="5697773" y="5499653"/>
            <a:ext cx="1" cy="159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524DF5EB-F040-477D-8E5F-5DEA3AAD50E1}"/>
              </a:ext>
            </a:extLst>
          </p:cNvPr>
          <p:cNvCxnSpPr>
            <a:stCxn id="14" idx="1"/>
            <a:endCxn id="15" idx="3"/>
          </p:cNvCxnSpPr>
          <p:nvPr/>
        </p:nvCxnSpPr>
        <p:spPr>
          <a:xfrm flipH="1">
            <a:off x="5697772" y="6009862"/>
            <a:ext cx="1" cy="159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DD090064-9758-4C8F-8B3C-AFE784E692BC}"/>
              </a:ext>
            </a:extLst>
          </p:cNvPr>
          <p:cNvSpPr txBox="1"/>
          <p:nvPr/>
        </p:nvSpPr>
        <p:spPr>
          <a:xfrm>
            <a:off x="9773804" y="4545455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Century Gothic" panose="020B0502020202020204" pitchFamily="34" charset="0"/>
              </a:rPr>
              <a:t>Estudios de manera universal y de forma general.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1456252-9BD2-47AE-A3AF-2AC44153F84A}"/>
              </a:ext>
            </a:extLst>
          </p:cNvPr>
          <p:cNvSpPr txBox="1"/>
          <p:nvPr/>
        </p:nvSpPr>
        <p:spPr>
          <a:xfrm>
            <a:off x="9703561" y="5362110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Century Gothic" panose="020B0502020202020204" pitchFamily="34" charset="0"/>
              </a:rPr>
              <a:t>La que describe e identifica cualidades de un país o región.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C18BE63-A346-413C-865B-92054995888B}"/>
              </a:ext>
            </a:extLst>
          </p:cNvPr>
          <p:cNvSpPr txBox="1"/>
          <p:nvPr/>
        </p:nvSpPr>
        <p:spPr>
          <a:xfrm>
            <a:off x="9759724" y="6158537"/>
            <a:ext cx="238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Century Gothic" panose="020B0502020202020204" pitchFamily="34" charset="0"/>
              </a:rPr>
              <a:t>Analiza específicamente una zona, comunidad o localidad. </a:t>
            </a:r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9FA5FE15-A2A5-47F2-97D8-5A6BB6BFB36A}"/>
              </a:ext>
            </a:extLst>
          </p:cNvPr>
          <p:cNvCxnSpPr>
            <a:cxnSpLocks/>
          </p:cNvCxnSpPr>
          <p:nvPr/>
        </p:nvCxnSpPr>
        <p:spPr>
          <a:xfrm>
            <a:off x="10925756" y="3863340"/>
            <a:ext cx="0" cy="319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35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56BB3E2-7D15-40A2-ABD3-E51F656CFA25}"/>
              </a:ext>
            </a:extLst>
          </p:cNvPr>
          <p:cNvSpPr txBox="1"/>
          <p:nvPr/>
        </p:nvSpPr>
        <p:spPr>
          <a:xfrm>
            <a:off x="755374" y="490330"/>
            <a:ext cx="106282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REFERENCIAS BIBLIOGRÁFICAS</a:t>
            </a:r>
          </a:p>
          <a:p>
            <a:endParaRPr lang="es-ES" sz="1400" b="1" dirty="0">
              <a:latin typeface="Century Gothic" panose="020B0502020202020204" pitchFamily="34" charset="0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</a:rPr>
              <a:t>De lo local a lo global – Geografía Primero de Secundaria Aprende En Casa. Recuperado de: </a:t>
            </a:r>
            <a:r>
              <a:rPr lang="es-ES" sz="1200" u="sng" dirty="0">
                <a:latin typeface="Century Gothic" panose="020B0502020202020204" pitchFamily="34" charset="0"/>
                <a:hlinkClick r:id="rId2"/>
              </a:rPr>
              <a:t>https://bit.ly/36S97ew</a:t>
            </a:r>
            <a:endParaRPr lang="es-ES" sz="1200" dirty="0">
              <a:latin typeface="Century Gothic" panose="020B0502020202020204" pitchFamily="34" charset="0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</a:rPr>
              <a:t>Ruiz-Rivera, N. y Galicia, L. (2016). La escala geográfica como concepto integrador en la comprensión de problemas socio-ambientales. </a:t>
            </a:r>
            <a:r>
              <a:rPr lang="es-ES" sz="1200" i="1" dirty="0">
                <a:latin typeface="Century Gothic" panose="020B0502020202020204" pitchFamily="34" charset="0"/>
              </a:rPr>
              <a:t>Investigaciones geográficas</a:t>
            </a:r>
            <a:r>
              <a:rPr lang="es-ES" sz="1200" dirty="0">
                <a:latin typeface="Century Gothic" panose="020B0502020202020204" pitchFamily="34" charset="0"/>
              </a:rPr>
              <a:t>, (89), 137-153. </a:t>
            </a:r>
            <a:r>
              <a:rPr lang="es-ES" sz="1200" dirty="0">
                <a:latin typeface="Century Gothic" panose="020B0502020202020204" pitchFamily="34" charset="0"/>
                <a:hlinkClick r:id="rId3"/>
              </a:rPr>
              <a:t>https://doi.org/10.14350/rig.47515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  <a:hlinkClick r:id="rId4"/>
              </a:rPr>
              <a:t>http://elsyamairanipacheco.blogspot.com/2015/02/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  <a:hlinkClick r:id="rId5"/>
              </a:rPr>
              <a:t>http://bibliotecadigital.ilce.edu.mx/sites/telesecundaria/tsa04g01v01/u02t02s03.html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  <a:hlinkClick r:id="rId6"/>
              </a:rPr>
              <a:t>https://www.youtube.com/watch?v=ylia8W1HuG8</a:t>
            </a:r>
            <a:endParaRPr lang="es-ES" sz="1200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s-ES" sz="1200" dirty="0">
                <a:latin typeface="Century Gothic" panose="020B0502020202020204" pitchFamily="34" charset="0"/>
                <a:hlinkClick r:id="rId7"/>
              </a:rPr>
              <a:t>https://www.estudiaraprender.com/2011/10/05/componentes-del-espacio-geografico/#:~:text=Hay%20diferentes%20componentes%20del%20espacio,%2C%20lagos%2C%20lagunas%2C%20etc</a:t>
            </a:r>
            <a:r>
              <a:rPr lang="es-ES" sz="1200" dirty="0">
                <a:latin typeface="Century Gothic" panose="020B0502020202020204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351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657</Words>
  <Application>Microsoft Office PowerPoint</Application>
  <PresentationFormat>Panorámica</PresentationFormat>
  <Paragraphs>68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Bernard MT Condensed</vt:lpstr>
      <vt:lpstr>Calibri</vt:lpstr>
      <vt:lpstr>Calibri Light</vt:lpstr>
      <vt:lpstr>Century Gothic</vt:lpstr>
      <vt:lpstr>Franklin Gothic Medium Cond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13</cp:revision>
  <dcterms:created xsi:type="dcterms:W3CDTF">2020-11-26T02:30:23Z</dcterms:created>
  <dcterms:modified xsi:type="dcterms:W3CDTF">2020-11-26T04:29:57Z</dcterms:modified>
</cp:coreProperties>
</file>