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19" autoAdjust="0"/>
    <p:restoredTop sz="94660"/>
  </p:normalViewPr>
  <p:slideViewPr>
    <p:cSldViewPr snapToGrid="0">
      <p:cViewPr>
        <p:scale>
          <a:sx n="53" d="100"/>
          <a:sy n="53" d="100"/>
        </p:scale>
        <p:origin x="19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209F-155E-4B65-8180-3E9A1B4B0BF6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A53-8061-4F78-854C-E908A877F3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4195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209F-155E-4B65-8180-3E9A1B4B0BF6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A53-8061-4F78-854C-E908A877F3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184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209F-155E-4B65-8180-3E9A1B4B0BF6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A53-8061-4F78-854C-E908A877F3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011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209F-155E-4B65-8180-3E9A1B4B0BF6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A53-8061-4F78-854C-E908A877F3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860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209F-155E-4B65-8180-3E9A1B4B0BF6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A53-8061-4F78-854C-E908A877F3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433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209F-155E-4B65-8180-3E9A1B4B0BF6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A53-8061-4F78-854C-E908A877F3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715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209F-155E-4B65-8180-3E9A1B4B0BF6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A53-8061-4F78-854C-E908A877F3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5809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209F-155E-4B65-8180-3E9A1B4B0BF6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A53-8061-4F78-854C-E908A877F3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695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209F-155E-4B65-8180-3E9A1B4B0BF6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A53-8061-4F78-854C-E908A877F3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85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209F-155E-4B65-8180-3E9A1B4B0BF6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A53-8061-4F78-854C-E908A877F3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948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209F-155E-4B65-8180-3E9A1B4B0BF6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A53-8061-4F78-854C-E908A877F3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36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7209F-155E-4B65-8180-3E9A1B4B0BF6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B0A53-8061-4F78-854C-E908A877F3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5605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16655" y="35767"/>
            <a:ext cx="50622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gency FB" panose="020B0503020202020204" pitchFamily="34" charset="0"/>
              </a:rPr>
              <a:t>ESPACIO GEOGRAFICO 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73221" y="525022"/>
            <a:ext cx="1717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COMPONENTES 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791826" y="525022"/>
            <a:ext cx="1417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CATEGORIAS 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2693627" y="525022"/>
            <a:ext cx="1046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ESCALAS </a:t>
            </a:r>
            <a:endParaRPr lang="es-MX" dirty="0"/>
          </a:p>
        </p:txBody>
      </p:sp>
      <p:pic>
        <p:nvPicPr>
          <p:cNvPr id="1026" name="Picture 2" descr="Diseño De Iconos Vector Flechas, Flecha, Icono, Símbolo PNG y Vector para  Descargar Gratis | Pngtre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63" b="100000" l="10000" r="90000">
                        <a14:foregroundMark x1="47969" y1="68438" x2="63906" y2="51875"/>
                        <a14:foregroundMark x1="27031" y1="46406" x2="27031" y2="46406"/>
                        <a14:foregroundMark x1="41094" y1="23281" x2="41094" y2="23281"/>
                        <a14:foregroundMark x1="74063" y1="39844" x2="74063" y2="39844"/>
                        <a14:foregroundMark x1="74375" y1="55781" x2="74375" y2="55781"/>
                        <a14:foregroundMark x1="33125" y1="66875" x2="33125" y2="66875"/>
                        <a14:foregroundMark x1="52188" y1="77969" x2="52188" y2="77969"/>
                        <a14:foregroundMark x1="53594" y1="76250" x2="53594" y2="76250"/>
                        <a14:foregroundMark x1="49531" y1="77969" x2="49531" y2="77969"/>
                        <a14:foregroundMark x1="49844" y1="77969" x2="51250" y2="779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848" t="18526" r="16711" b="14333"/>
          <a:stretch/>
        </p:blipFill>
        <p:spPr bwMode="auto">
          <a:xfrm>
            <a:off x="509142" y="783967"/>
            <a:ext cx="804916" cy="82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/>
          <p:cNvSpPr/>
          <p:nvPr/>
        </p:nvSpPr>
        <p:spPr>
          <a:xfrm>
            <a:off x="59591" y="1939509"/>
            <a:ext cx="173128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1200" i="0" dirty="0" smtClean="0">
                <a:effectLst/>
                <a:latin typeface="Corbel Light" panose="020B0303020204020204" pitchFamily="34" charset="0"/>
                <a:cs typeface="Myanmar Text" panose="020B0502040204020203" pitchFamily="34" charset="0"/>
              </a:rPr>
              <a:t>son todas aquellas características creadas por la naturaleza como los ríos, mares, montañas, lagos, lagunas, etc.</a:t>
            </a:r>
            <a:endParaRPr lang="es-MX" sz="1200" dirty="0">
              <a:latin typeface="Corbel Light" panose="020B0303020204020204" pitchFamily="34" charset="0"/>
              <a:cs typeface="Myanmar Text" panose="020B0502040204020203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59591" y="1628365"/>
            <a:ext cx="173128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Componentes naturales </a:t>
            </a:r>
            <a:endParaRPr lang="es-MX" sz="1200" dirty="0"/>
          </a:p>
        </p:txBody>
      </p:sp>
      <p:sp>
        <p:nvSpPr>
          <p:cNvPr id="13" name="Rectángulo 12"/>
          <p:cNvSpPr/>
          <p:nvPr/>
        </p:nvSpPr>
        <p:spPr>
          <a:xfrm>
            <a:off x="59891" y="3492807"/>
            <a:ext cx="174431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base"/>
            <a:r>
              <a:rPr lang="es-MX" sz="1200" b="0" i="0" dirty="0" smtClean="0">
                <a:effectLst/>
                <a:latin typeface="Corbel Light" panose="020B0303020204020204" pitchFamily="34" charset="0"/>
              </a:rPr>
              <a:t>son las actividades humanas inmersas en la creación de la sociedad como las actividades religiosas, las fronteras entre países, etc.</a:t>
            </a:r>
            <a:endParaRPr lang="es-MX" sz="1200" b="0" i="0" dirty="0">
              <a:effectLst/>
              <a:latin typeface="Corbel Light" panose="020B0303020204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9591" y="3177823"/>
            <a:ext cx="173128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Componentes sociales </a:t>
            </a:r>
            <a:endParaRPr lang="es-MX" sz="1200" dirty="0"/>
          </a:p>
        </p:txBody>
      </p:sp>
      <p:sp>
        <p:nvSpPr>
          <p:cNvPr id="17" name="CuadroTexto 16"/>
          <p:cNvSpPr txBox="1"/>
          <p:nvPr/>
        </p:nvSpPr>
        <p:spPr>
          <a:xfrm>
            <a:off x="60127" y="4740664"/>
            <a:ext cx="1744074" cy="2616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Componentes económicos  </a:t>
            </a:r>
            <a:endParaRPr lang="es-MX" sz="1100" dirty="0"/>
          </a:p>
        </p:txBody>
      </p:sp>
      <p:sp>
        <p:nvSpPr>
          <p:cNvPr id="14" name="Rectángulo 13"/>
          <p:cNvSpPr/>
          <p:nvPr/>
        </p:nvSpPr>
        <p:spPr>
          <a:xfrm>
            <a:off x="59591" y="5049802"/>
            <a:ext cx="1731280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s-MX" sz="1200" b="0" i="0" dirty="0" smtClean="0">
                <a:effectLst/>
                <a:latin typeface="Corbel Light" panose="020B0303020204020204" pitchFamily="34" charset="0"/>
              </a:rPr>
              <a:t>la actividad económica es el resultado de la interacción entre los componentes naturales y sociales.</a:t>
            </a:r>
            <a:endParaRPr lang="es-MX" sz="1200" dirty="0">
              <a:latin typeface="Corbel Light" panose="020B0303020204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59591" y="6112993"/>
            <a:ext cx="1731279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Componentes políticos   </a:t>
            </a:r>
            <a:endParaRPr lang="es-MX" sz="1200" dirty="0"/>
          </a:p>
        </p:txBody>
      </p:sp>
      <p:sp>
        <p:nvSpPr>
          <p:cNvPr id="19" name="Rectángulo 18"/>
          <p:cNvSpPr/>
          <p:nvPr/>
        </p:nvSpPr>
        <p:spPr>
          <a:xfrm>
            <a:off x="59591" y="6439309"/>
            <a:ext cx="1717649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1200" b="0" i="0" dirty="0" smtClean="0">
                <a:effectLst/>
                <a:latin typeface="Corbel Light" panose="020B0303020204020204" pitchFamily="34" charset="0"/>
              </a:rPr>
              <a:t>son los componentes que marcan las divisiones no naturales entre los territorios. Por ejemplo las fronteras, jurisdicciones, políticas gubernamentales, acuerdos nacionales. </a:t>
            </a:r>
            <a:endParaRPr lang="es-MX" sz="1200" dirty="0">
              <a:latin typeface="Corbel Light" panose="020B030302020402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45961" y="8058286"/>
            <a:ext cx="1731279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Componentes culturales  </a:t>
            </a:r>
            <a:endParaRPr lang="es-MX" sz="1200" dirty="0"/>
          </a:p>
        </p:txBody>
      </p:sp>
      <p:sp>
        <p:nvSpPr>
          <p:cNvPr id="21" name="Rectángulo 20"/>
          <p:cNvSpPr/>
          <p:nvPr/>
        </p:nvSpPr>
        <p:spPr>
          <a:xfrm>
            <a:off x="45961" y="8386279"/>
            <a:ext cx="1731279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s-MX" sz="1200" b="0" i="0" dirty="0" smtClean="0">
                <a:effectLst/>
                <a:latin typeface="Corbel Light" panose="020B03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son las tradiciones y la forma de vida que tiene cada comunidad</a:t>
            </a:r>
            <a:r>
              <a:rPr lang="es-MX" sz="1200" b="0" i="0" dirty="0" smtClean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.</a:t>
            </a:r>
            <a:endParaRPr lang="es-MX" sz="1200" dirty="0"/>
          </a:p>
        </p:txBody>
      </p:sp>
      <p:sp>
        <p:nvSpPr>
          <p:cNvPr id="32" name="Rectángulo 31"/>
          <p:cNvSpPr/>
          <p:nvPr/>
        </p:nvSpPr>
        <p:spPr>
          <a:xfrm>
            <a:off x="4717201" y="2009983"/>
            <a:ext cx="173128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rbel Light" panose="020B0303020204020204" pitchFamily="34" charset="0"/>
              </a:rPr>
              <a:t>Localización: esta introduce la noción de diferencia, es decir, tener la certeza de estar en ese lugar y saber que no es igual al otro</a:t>
            </a:r>
            <a:endParaRPr lang="es-MX" sz="1200" dirty="0">
              <a:latin typeface="Corbel Light" panose="020B0303020204020204" pitchFamily="34" charset="0"/>
              <a:cs typeface="Myanmar Text" panose="020B0502040204020203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4717201" y="1698840"/>
            <a:ext cx="174461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Localización  </a:t>
            </a:r>
            <a:endParaRPr lang="es-MX" sz="1200" dirty="0"/>
          </a:p>
        </p:txBody>
      </p:sp>
      <p:sp>
        <p:nvSpPr>
          <p:cNvPr id="34" name="Rectángulo 33"/>
          <p:cNvSpPr/>
          <p:nvPr/>
        </p:nvSpPr>
        <p:spPr>
          <a:xfrm>
            <a:off x="4704171" y="3579426"/>
            <a:ext cx="1744310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base"/>
            <a:r>
              <a:rPr lang="es-MX" sz="1200" dirty="0">
                <a:latin typeface="Corbel Light" panose="020B0303020204020204" pitchFamily="34" charset="0"/>
              </a:rPr>
              <a:t>El área de distribución se define como la fracción del espacio geográfico donde una especie está presente e interactúa de manera no efímera con el ecosistema.</a:t>
            </a:r>
            <a:endParaRPr lang="es-MX" sz="1200" b="0" i="0" dirty="0">
              <a:effectLst/>
              <a:latin typeface="Corbel Light" panose="020B0303020204020204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717201" y="3255259"/>
            <a:ext cx="173128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Distribución  </a:t>
            </a:r>
            <a:endParaRPr lang="es-MX" sz="1200" dirty="0"/>
          </a:p>
        </p:txBody>
      </p:sp>
      <p:sp>
        <p:nvSpPr>
          <p:cNvPr id="36" name="CuadroTexto 35"/>
          <p:cNvSpPr txBox="1"/>
          <p:nvPr/>
        </p:nvSpPr>
        <p:spPr>
          <a:xfrm>
            <a:off x="4704171" y="5001571"/>
            <a:ext cx="1744074" cy="2616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Diversidad  </a:t>
            </a:r>
            <a:endParaRPr lang="es-MX" sz="1100" dirty="0"/>
          </a:p>
        </p:txBody>
      </p:sp>
      <p:sp>
        <p:nvSpPr>
          <p:cNvPr id="37" name="Rectángulo 36"/>
          <p:cNvSpPr/>
          <p:nvPr/>
        </p:nvSpPr>
        <p:spPr>
          <a:xfrm>
            <a:off x="4730531" y="5319952"/>
            <a:ext cx="1731280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s-MX" sz="1200" b="1" dirty="0">
                <a:latin typeface="Corbel Light" panose="020B0303020204020204" pitchFamily="34" charset="0"/>
              </a:rPr>
              <a:t> </a:t>
            </a:r>
            <a:r>
              <a:rPr lang="es-MX" sz="1200" dirty="0">
                <a:latin typeface="Corbel Light" panose="020B0303020204020204" pitchFamily="34" charset="0"/>
              </a:rPr>
              <a:t>es el conjunto de elementos físicos, humanos y culturales, diferenciados unos de otros, que confluyen en un mismo espacio geográfico relativamente pequeño que forma parte de una misma zona, región o país. 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4730531" y="7315715"/>
            <a:ext cx="1731279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/>
              <a:t>Cambio y relación: </a:t>
            </a:r>
          </a:p>
        </p:txBody>
      </p:sp>
      <p:sp>
        <p:nvSpPr>
          <p:cNvPr id="39" name="Rectángulo 38"/>
          <p:cNvSpPr/>
          <p:nvPr/>
        </p:nvSpPr>
        <p:spPr>
          <a:xfrm>
            <a:off x="4752582" y="7643343"/>
            <a:ext cx="1717649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1200" dirty="0" smtClean="0">
                <a:latin typeface="Corbel Light" panose="020B0303020204020204" pitchFamily="34" charset="0"/>
              </a:rPr>
              <a:t>La </a:t>
            </a:r>
            <a:r>
              <a:rPr lang="es-MX" sz="1200" dirty="0">
                <a:latin typeface="Corbel Light" panose="020B0303020204020204" pitchFamily="34" charset="0"/>
              </a:rPr>
              <a:t>temporalidad son los cambios que acontecen en un lugar y pueden manifestarse de manera gradual o violenta. </a:t>
            </a:r>
          </a:p>
        </p:txBody>
      </p:sp>
      <p:pic>
        <p:nvPicPr>
          <p:cNvPr id="40" name="Picture 2" descr="Diseño De Iconos Vector Flechas, Flecha, Icono, Símbolo PNG y Vector para  Descargar Gratis | Pngtre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63" b="100000" l="10000" r="90000">
                        <a14:foregroundMark x1="47969" y1="68438" x2="63906" y2="51875"/>
                        <a14:foregroundMark x1="27031" y1="46406" x2="27031" y2="46406"/>
                        <a14:foregroundMark x1="41094" y1="23281" x2="41094" y2="23281"/>
                        <a14:foregroundMark x1="74063" y1="39844" x2="74063" y2="39844"/>
                        <a14:foregroundMark x1="74375" y1="55781" x2="74375" y2="55781"/>
                        <a14:foregroundMark x1="33125" y1="66875" x2="33125" y2="66875"/>
                        <a14:foregroundMark x1="52188" y1="77969" x2="52188" y2="77969"/>
                        <a14:foregroundMark x1="53594" y1="76250" x2="53594" y2="76250"/>
                        <a14:foregroundMark x1="49531" y1="77969" x2="49531" y2="77969"/>
                        <a14:foregroundMark x1="49844" y1="77969" x2="51250" y2="779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848" t="18526" r="16711" b="14333"/>
          <a:stretch/>
        </p:blipFill>
        <p:spPr bwMode="auto">
          <a:xfrm>
            <a:off x="5074018" y="799761"/>
            <a:ext cx="804916" cy="82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Diseño De Iconos Vector Flechas, Flecha, Icono, Símbolo PNG y Vector para  Descargar Gratis | Pngtre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63" b="100000" l="10000" r="90000">
                        <a14:foregroundMark x1="47969" y1="68438" x2="63906" y2="51875"/>
                        <a14:foregroundMark x1="27031" y1="46406" x2="27031" y2="46406"/>
                        <a14:foregroundMark x1="41094" y1="23281" x2="41094" y2="23281"/>
                        <a14:foregroundMark x1="74063" y1="39844" x2="74063" y2="39844"/>
                        <a14:foregroundMark x1="74375" y1="55781" x2="74375" y2="55781"/>
                        <a14:foregroundMark x1="33125" y1="66875" x2="33125" y2="66875"/>
                        <a14:foregroundMark x1="52188" y1="77969" x2="52188" y2="77969"/>
                        <a14:foregroundMark x1="53594" y1="76250" x2="53594" y2="76250"/>
                        <a14:foregroundMark x1="49531" y1="77969" x2="49531" y2="77969"/>
                        <a14:foregroundMark x1="49844" y1="77969" x2="51250" y2="779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848" t="18526" r="16711" b="14333"/>
          <a:stretch/>
        </p:blipFill>
        <p:spPr bwMode="auto">
          <a:xfrm>
            <a:off x="2795063" y="832767"/>
            <a:ext cx="804916" cy="82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ángulo 41"/>
          <p:cNvSpPr/>
          <p:nvPr/>
        </p:nvSpPr>
        <p:spPr>
          <a:xfrm>
            <a:off x="2325216" y="1941507"/>
            <a:ext cx="173128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rbel Light" panose="020B0303020204020204" pitchFamily="34" charset="0"/>
              </a:rPr>
              <a:t>Panorama de la tierra en general, los continentes, la atmosfera el cielo los mares son ejemplo de una escala global. </a:t>
            </a:r>
          </a:p>
          <a:p>
            <a:pPr algn="ctr"/>
            <a:endParaRPr lang="es-MX" sz="1200" dirty="0">
              <a:latin typeface="Corbel Light" panose="020B0303020204020204" pitchFamily="34" charset="0"/>
              <a:cs typeface="Myanmar Text" panose="020B0502040204020203" pitchFamily="34" charset="0"/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2325216" y="1630364"/>
            <a:ext cx="174461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Mundial  </a:t>
            </a:r>
            <a:endParaRPr lang="es-MX" sz="1200" dirty="0"/>
          </a:p>
        </p:txBody>
      </p:sp>
      <p:sp>
        <p:nvSpPr>
          <p:cNvPr id="44" name="Rectángulo 43"/>
          <p:cNvSpPr/>
          <p:nvPr/>
        </p:nvSpPr>
        <p:spPr>
          <a:xfrm>
            <a:off x="2312186" y="3510950"/>
            <a:ext cx="174431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1200" dirty="0">
                <a:latin typeface="Corbel Light" panose="020B0303020204020204" pitchFamily="34" charset="0"/>
              </a:rPr>
              <a:t>Se enfoca solo en una región 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2325216" y="3186783"/>
            <a:ext cx="1731280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Nacional    </a:t>
            </a:r>
            <a:endParaRPr lang="es-MX" sz="1200" dirty="0"/>
          </a:p>
        </p:txBody>
      </p:sp>
      <p:sp>
        <p:nvSpPr>
          <p:cNvPr id="46" name="CuadroTexto 45"/>
          <p:cNvSpPr txBox="1"/>
          <p:nvPr/>
        </p:nvSpPr>
        <p:spPr>
          <a:xfrm>
            <a:off x="2334172" y="4017003"/>
            <a:ext cx="1744074" cy="2616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  estatal y local </a:t>
            </a:r>
            <a:endParaRPr lang="es-MX" sz="1100" dirty="0"/>
          </a:p>
        </p:txBody>
      </p:sp>
      <p:sp>
        <p:nvSpPr>
          <p:cNvPr id="47" name="Rectángulo 46"/>
          <p:cNvSpPr/>
          <p:nvPr/>
        </p:nvSpPr>
        <p:spPr>
          <a:xfrm>
            <a:off x="2325216" y="4371908"/>
            <a:ext cx="173128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s-MX" sz="1200" dirty="0">
                <a:latin typeface="Corbel Light" panose="020B0303020204020204" pitchFamily="34" charset="0"/>
              </a:rPr>
              <a:t>De la región ya mencionada, pudiera hablarse de los diferentes tipos de clima o flora y fauna que comprenden esta región </a:t>
            </a:r>
          </a:p>
        </p:txBody>
      </p:sp>
      <p:pic>
        <p:nvPicPr>
          <p:cNvPr id="1028" name="Picture 4" descr="Caratula de geografía ▷ 【SECUNDARIA FACILES 】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5" t="11544" r="2846" b="38640"/>
          <a:stretch/>
        </p:blipFill>
        <p:spPr bwMode="auto">
          <a:xfrm>
            <a:off x="1898692" y="5816287"/>
            <a:ext cx="2678147" cy="2192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840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227</Words>
  <Application>Microsoft Office PowerPoint</Application>
  <PresentationFormat>Carta (216 x 279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Agency FB</vt:lpstr>
      <vt:lpstr>Arial</vt:lpstr>
      <vt:lpstr>Calibri</vt:lpstr>
      <vt:lpstr>Calibri Light</vt:lpstr>
      <vt:lpstr>Corbel Light</vt:lpstr>
      <vt:lpstr>Myanmar Text</vt:lpstr>
      <vt:lpstr>Open Sans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1</cp:revision>
  <dcterms:created xsi:type="dcterms:W3CDTF">2020-11-26T00:33:40Z</dcterms:created>
  <dcterms:modified xsi:type="dcterms:W3CDTF">2020-11-26T04:17:48Z</dcterms:modified>
</cp:coreProperties>
</file>