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6" d="100"/>
          <a:sy n="106" d="100"/>
        </p:scale>
        <p:origin x="1146" y="-3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826680" y="4243100"/>
            <a:ext cx="5204640" cy="292608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625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6047" y="7737856"/>
            <a:ext cx="3825907" cy="2204256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4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425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3157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065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67375" y="1666240"/>
            <a:ext cx="790475" cy="885952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4534" y="1666240"/>
            <a:ext cx="3537131" cy="885952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35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037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29818" y="4243100"/>
            <a:ext cx="5205222" cy="292608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625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047" y="7737715"/>
            <a:ext cx="3825907" cy="2249035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425">
                <a:solidFill>
                  <a:schemeClr val="tx1"/>
                </a:solidFill>
              </a:defRPr>
            </a:lvl1pPr>
            <a:lvl2pPr marL="3429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3446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6680" y="4689856"/>
            <a:ext cx="2466017" cy="551463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5303" y="4689856"/>
            <a:ext cx="2467887" cy="551463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58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6679" y="4112773"/>
            <a:ext cx="2466018" cy="1251710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679" y="5588000"/>
            <a:ext cx="2466018" cy="461649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5303" y="5588000"/>
            <a:ext cx="2467887" cy="4616491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65303" y="4112773"/>
            <a:ext cx="2467887" cy="1251710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5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531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08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342900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527" y="3989030"/>
            <a:ext cx="2467946" cy="2029328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045" y="1430528"/>
            <a:ext cx="2708910" cy="9330944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4" y="6310966"/>
            <a:ext cx="2134553" cy="390050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480527" y="11086592"/>
            <a:ext cx="2854799" cy="56896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972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3428999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480060" y="3989028"/>
            <a:ext cx="2468880" cy="2032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1575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9000" y="-74972"/>
            <a:ext cx="3432430" cy="12192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7224" y="6310968"/>
            <a:ext cx="2134553" cy="3900510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80060" y="11086592"/>
            <a:ext cx="2852928" cy="56896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72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04534" y="1715008"/>
            <a:ext cx="4453316" cy="211328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4534" y="4689859"/>
            <a:ext cx="4453316" cy="5514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84207" y="11091229"/>
            <a:ext cx="1548983" cy="575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209A845-CDA7-4432-A8C9-4A155AD99909}" type="datetimeFigureOut">
              <a:rPr lang="es-MX" smtClean="0"/>
              <a:t>25/11/2020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6679" y="11086592"/>
            <a:ext cx="3417498" cy="568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0084" y="11054080"/>
            <a:ext cx="274320" cy="65024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fld id="{4AF3779A-5CCF-42B1-9FD8-586BB1456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56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1950" kern="1200" cap="all" spc="15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5838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3716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80060" y="0"/>
            <a:ext cx="5715000" cy="1191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E</a:t>
            </a:r>
            <a:r>
              <a:rPr lang="es-MX" sz="2400" dirty="0" smtClean="0"/>
              <a:t>scuela </a:t>
            </a:r>
            <a:r>
              <a:rPr lang="es-MX" sz="2400" dirty="0"/>
              <a:t>N</a:t>
            </a:r>
            <a:r>
              <a:rPr lang="es-MX" sz="2400" dirty="0" smtClean="0"/>
              <a:t>ormal de Educación Preescolar</a:t>
            </a:r>
          </a:p>
          <a:p>
            <a:pPr algn="ctr"/>
            <a:endParaRPr lang="es-MX" sz="2400" dirty="0" smtClean="0"/>
          </a:p>
          <a:p>
            <a:pPr algn="ctr"/>
            <a:endParaRPr lang="es-MX" sz="2400" dirty="0" smtClean="0"/>
          </a:p>
          <a:p>
            <a:pPr algn="ctr"/>
            <a:r>
              <a:rPr lang="es-MX" sz="2400" dirty="0" smtClean="0"/>
              <a:t> </a:t>
            </a:r>
          </a:p>
          <a:p>
            <a:pPr algn="ctr"/>
            <a:endParaRPr lang="es-MX" sz="2400" dirty="0" smtClean="0"/>
          </a:p>
          <a:p>
            <a:pPr algn="ctr"/>
            <a:endParaRPr lang="es-MX" sz="2400" dirty="0" smtClean="0"/>
          </a:p>
          <a:p>
            <a:pPr algn="ctr"/>
            <a:endParaRPr lang="es-MX" sz="2400" dirty="0" smtClean="0"/>
          </a:p>
          <a:p>
            <a:pPr algn="ctr"/>
            <a:endParaRPr lang="es-MX" sz="2400" dirty="0" smtClean="0"/>
          </a:p>
          <a:p>
            <a:pPr algn="ctr"/>
            <a:endParaRPr lang="es-MX" sz="2400" dirty="0" smtClean="0"/>
          </a:p>
          <a:p>
            <a:pPr algn="ctr"/>
            <a:endParaRPr lang="es-MX" sz="2400" dirty="0"/>
          </a:p>
          <a:p>
            <a:pPr algn="ctr"/>
            <a:r>
              <a:rPr lang="es-MX" sz="2400" dirty="0" smtClean="0"/>
              <a:t>Materia: Educación geográfica</a:t>
            </a:r>
          </a:p>
          <a:p>
            <a:pPr algn="ctr"/>
            <a:r>
              <a:rPr lang="es-MX" sz="2400" dirty="0"/>
              <a:t>M</a:t>
            </a:r>
            <a:r>
              <a:rPr lang="es-MX" sz="2400" dirty="0" smtClean="0"/>
              <a:t>aestro: </a:t>
            </a:r>
            <a:r>
              <a:rPr lang="es-MX" sz="2400" dirty="0"/>
              <a:t>D</a:t>
            </a:r>
            <a:r>
              <a:rPr lang="es-MX" sz="2400" dirty="0" smtClean="0"/>
              <a:t>avid </a:t>
            </a:r>
            <a:r>
              <a:rPr lang="es-MX" sz="2400" dirty="0"/>
              <a:t>G</a:t>
            </a:r>
            <a:r>
              <a:rPr lang="es-MX" sz="2400" dirty="0" smtClean="0"/>
              <a:t>ustavo Montalván </a:t>
            </a:r>
            <a:r>
              <a:rPr lang="es-MX" sz="2400" dirty="0"/>
              <a:t>Z</a:t>
            </a:r>
            <a:r>
              <a:rPr lang="es-MX" sz="2400" dirty="0" smtClean="0"/>
              <a:t>ertuche </a:t>
            </a:r>
          </a:p>
          <a:p>
            <a:pPr algn="ctr"/>
            <a:r>
              <a:rPr lang="es-MX" sz="2400" dirty="0" smtClean="0"/>
              <a:t>Alumna: Ana </a:t>
            </a:r>
            <a:r>
              <a:rPr lang="es-MX" sz="2400" dirty="0"/>
              <a:t>L</a:t>
            </a:r>
            <a:r>
              <a:rPr lang="es-MX" sz="2400" dirty="0" smtClean="0"/>
              <a:t>ilia </a:t>
            </a:r>
            <a:r>
              <a:rPr lang="es-MX" sz="2400" dirty="0"/>
              <a:t>R</a:t>
            </a:r>
            <a:r>
              <a:rPr lang="es-MX" sz="2400" dirty="0" smtClean="0"/>
              <a:t>etta Riojas</a:t>
            </a:r>
          </a:p>
          <a:p>
            <a:pPr algn="ctr"/>
            <a:r>
              <a:rPr lang="es-MX" sz="2400" dirty="0"/>
              <a:t>S</a:t>
            </a:r>
            <a:r>
              <a:rPr lang="es-MX" sz="2400" dirty="0" smtClean="0"/>
              <a:t>emestre: 7</a:t>
            </a:r>
          </a:p>
          <a:p>
            <a:pPr algn="ctr"/>
            <a:r>
              <a:rPr lang="es-MX" sz="2400" dirty="0" smtClean="0"/>
              <a:t>Sección: b </a:t>
            </a:r>
          </a:p>
          <a:p>
            <a:pPr algn="ctr"/>
            <a:r>
              <a:rPr lang="es-MX" sz="2400" dirty="0"/>
              <a:t>T</a:t>
            </a:r>
            <a:r>
              <a:rPr lang="es-MX" sz="2400" dirty="0" smtClean="0"/>
              <a:t>rabajo a desarrollar: Evidencia unidad 1</a:t>
            </a:r>
          </a:p>
          <a:p>
            <a:pPr algn="ctr"/>
            <a:r>
              <a:rPr lang="es-MX" sz="2400" dirty="0"/>
              <a:t>C</a:t>
            </a:r>
            <a:r>
              <a:rPr lang="es-MX" sz="2400" dirty="0" smtClean="0"/>
              <a:t>ompetencias de unidad:</a:t>
            </a:r>
          </a:p>
          <a:p>
            <a:pPr algn="ctr"/>
            <a:r>
              <a:rPr lang="es-MX" sz="2400" dirty="0" smtClean="0"/>
              <a:t>*Relaciona los componentes naturales, sociales, culturales, económicos y políticos que interactúan en el espacio geográfico para analizar los objetos de estudio de la geografía desde una perspectiva multi e interdisciplinaria.</a:t>
            </a:r>
          </a:p>
          <a:p>
            <a:pPr algn="ctr"/>
            <a:r>
              <a:rPr lang="es-MX" sz="2400" dirty="0" smtClean="0"/>
              <a:t>*Utiliza las tic y las fuentes de información disponibles para mantenerse actualizado respecto a los hechos y fenómenos geográficos.</a:t>
            </a:r>
          </a:p>
          <a:p>
            <a:pPr algn="ctr"/>
            <a:endParaRPr lang="es-MX" sz="2400" dirty="0" smtClean="0"/>
          </a:p>
          <a:p>
            <a:pPr algn="ctr"/>
            <a:endParaRPr lang="es-MX" sz="2400" dirty="0" smtClean="0"/>
          </a:p>
          <a:p>
            <a:pPr algn="ctr"/>
            <a:r>
              <a:rPr lang="es-MX" sz="2400" dirty="0" smtClean="0"/>
              <a:t>saltillo, Coahuila a 10 de noviembre del 2020.</a:t>
            </a:r>
            <a:endParaRPr lang="es-MX" sz="2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267" y="741997"/>
            <a:ext cx="3490585" cy="259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71990" y="40600"/>
            <a:ext cx="4251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Century Gothic" panose="020B0502020202020204" pitchFamily="34" charset="0"/>
              </a:rPr>
              <a:t>El espacio geográfico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3" name="Flecha abajo 2"/>
          <p:cNvSpPr/>
          <p:nvPr/>
        </p:nvSpPr>
        <p:spPr>
          <a:xfrm>
            <a:off x="2701780" y="454640"/>
            <a:ext cx="868680" cy="802660"/>
          </a:xfrm>
          <a:prstGeom prst="down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120140" y="1577340"/>
            <a:ext cx="2857500" cy="1577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0" y="116458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Century Gothic" panose="020B0502020202020204" pitchFamily="34" charset="0"/>
              </a:rPr>
              <a:t>E</a:t>
            </a:r>
            <a:r>
              <a:rPr lang="es-ES" dirty="0" smtClean="0">
                <a:latin typeface="Century Gothic" panose="020B0502020202020204" pitchFamily="34" charset="0"/>
              </a:rPr>
              <a:t>s el entorno en el que se desenvuelven los grupos de los seres humanos en su interrelación con el medio ambiente, por consiguiente es mano a una construcción social</a:t>
            </a:r>
            <a:endParaRPr lang="es-MX" dirty="0">
              <a:latin typeface="Century Gothic" panose="020B0502020202020204" pitchFamily="34" charset="0"/>
            </a:endParaRPr>
          </a:p>
        </p:txBody>
      </p:sp>
      <p:cxnSp>
        <p:nvCxnSpPr>
          <p:cNvPr id="7" name="Conector recto 6"/>
          <p:cNvCxnSpPr/>
          <p:nvPr/>
        </p:nvCxnSpPr>
        <p:spPr>
          <a:xfrm>
            <a:off x="310987" y="2087910"/>
            <a:ext cx="6012180" cy="228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320040" y="2087909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3321604" y="2087908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6323167" y="2110770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-390770" y="2455976"/>
            <a:ext cx="2212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Componentes</a:t>
            </a:r>
            <a:endParaRPr lang="es-MX" sz="1400" dirty="0">
              <a:latin typeface="Century Gothic" panose="020B0502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155743" y="2460394"/>
            <a:ext cx="2212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Categorías</a:t>
            </a:r>
            <a:endParaRPr lang="es-MX" sz="1400" dirty="0">
              <a:latin typeface="Century Gothic" panose="020B0502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097724" y="2504138"/>
            <a:ext cx="2212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Escalas</a:t>
            </a:r>
            <a:endParaRPr lang="es-MX" sz="1400" dirty="0">
              <a:latin typeface="Century Gothic" panose="020B0502020202020204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715563" y="2763753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3299950" y="2763752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6232877" y="2763751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-381414" y="3206568"/>
            <a:ext cx="221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Conjuntos de elementos</a:t>
            </a:r>
            <a:endParaRPr lang="es-MX" sz="1400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193616" y="3153415"/>
            <a:ext cx="2212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División por categorías</a:t>
            </a:r>
            <a:endParaRPr lang="es-MX" sz="1400" dirty="0">
              <a:latin typeface="Century Gothic" panose="020B0502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917616" y="3219196"/>
            <a:ext cx="2212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Representación grafica de unidades en mapas</a:t>
            </a:r>
            <a:endParaRPr lang="es-MX" sz="1400" dirty="0">
              <a:latin typeface="Century Gothic" panose="020B0502020202020204" pitchFamily="34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714393" y="3729788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3316886" y="3504389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6213602" y="3957860"/>
            <a:ext cx="0" cy="38738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0" y="4196401"/>
            <a:ext cx="194766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Naturales: </a:t>
            </a:r>
            <a:r>
              <a:rPr lang="es-MX" sz="1200" dirty="0" smtClean="0">
                <a:latin typeface="Century Gothic" panose="020B0502020202020204" pitchFamily="34" charset="0"/>
              </a:rPr>
              <a:t>Son resultado de la interacción entre el tiempo, el agua, el aire y el clima.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Sociales: </a:t>
            </a:r>
            <a:r>
              <a:rPr lang="es-MX" sz="1200" dirty="0" smtClean="0">
                <a:latin typeface="Century Gothic" panose="020B0502020202020204" pitchFamily="34" charset="0"/>
              </a:rPr>
              <a:t>Acciones realizadas por el ser humano que impactan en la tierra.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Económicos: </a:t>
            </a:r>
            <a:r>
              <a:rPr lang="es-MX" sz="1200" dirty="0" smtClean="0">
                <a:latin typeface="Century Gothic" panose="020B0502020202020204" pitchFamily="34" charset="0"/>
              </a:rPr>
              <a:t>Producto de la transformación de la materia.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Políticos: </a:t>
            </a:r>
            <a:r>
              <a:rPr lang="es-MX" sz="1200" dirty="0" smtClean="0">
                <a:latin typeface="Century Gothic" panose="020B0502020202020204" pitchFamily="34" charset="0"/>
              </a:rPr>
              <a:t>Poder de influir sobre las organizaciones sociales.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Culturales: </a:t>
            </a:r>
            <a:r>
              <a:rPr lang="es-MX" sz="1200" dirty="0" smtClean="0">
                <a:latin typeface="Century Gothic" panose="020B0502020202020204" pitchFamily="34" charset="0"/>
              </a:rPr>
              <a:t>habilidades transmitidas de generación en generación.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Lingüísticos: </a:t>
            </a:r>
            <a:r>
              <a:rPr lang="es-MX" sz="1200" dirty="0" smtClean="0">
                <a:latin typeface="Century Gothic" panose="020B0502020202020204" pitchFamily="34" charset="0"/>
              </a:rPr>
              <a:t>idioma o lengua que predomina en cierta ubicación.</a:t>
            </a:r>
            <a:endParaRPr lang="es-MX" sz="1200" b="1" dirty="0">
              <a:latin typeface="Century Gothic" panose="020B0502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2446086" y="4004970"/>
            <a:ext cx="194766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Localización: </a:t>
            </a:r>
            <a:r>
              <a:rPr lang="es-MX" sz="1200" dirty="0" smtClean="0">
                <a:latin typeface="Century Gothic" panose="020B0502020202020204" pitchFamily="34" charset="0"/>
              </a:rPr>
              <a:t>Sirve para identificar un punto exacto dentro de un mapa.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Distribución: </a:t>
            </a:r>
            <a:r>
              <a:rPr lang="es-MX" sz="1200" dirty="0" smtClean="0">
                <a:latin typeface="Century Gothic" panose="020B0502020202020204" pitchFamily="34" charset="0"/>
              </a:rPr>
              <a:t>Organización de grupo de elementos naturales.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Cambio y relación: </a:t>
            </a:r>
            <a:r>
              <a:rPr lang="es-MX" sz="1200" dirty="0" smtClean="0">
                <a:latin typeface="Century Gothic" panose="020B0502020202020204" pitchFamily="34" charset="0"/>
              </a:rPr>
              <a:t>Transformación del espacio geográfico (representación del cambio).</a:t>
            </a:r>
            <a:endParaRPr lang="es-MX" sz="1200" b="1" dirty="0" smtClean="0">
              <a:latin typeface="Century Gothic" panose="020B0502020202020204" pitchFamily="34" charset="0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4892172" y="4509996"/>
            <a:ext cx="19476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Mundial: </a:t>
            </a:r>
            <a:r>
              <a:rPr lang="es-MX" sz="1200" dirty="0" smtClean="0">
                <a:latin typeface="Century Gothic" panose="020B0502020202020204" pitchFamily="34" charset="0"/>
              </a:rPr>
              <a:t>rasgos geográficos de todo el mundo.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Nacional:</a:t>
            </a:r>
            <a:r>
              <a:rPr lang="es-MX" sz="1200" dirty="0" smtClean="0">
                <a:latin typeface="Century Gothic" panose="020B0502020202020204" pitchFamily="34" charset="0"/>
              </a:rPr>
              <a:t> rasgos geográficos de un país en especifico</a:t>
            </a:r>
            <a:r>
              <a:rPr lang="es-MX" sz="1200" b="1" dirty="0" smtClean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Estatal: </a:t>
            </a:r>
            <a:r>
              <a:rPr lang="es-MX" sz="1200" dirty="0" smtClean="0">
                <a:latin typeface="Century Gothic" panose="020B0502020202020204" pitchFamily="34" charset="0"/>
              </a:rPr>
              <a:t>rasgos geográficos de un estado en particular.</a:t>
            </a:r>
          </a:p>
          <a:p>
            <a:pPr algn="ctr"/>
            <a:r>
              <a:rPr lang="es-MX" sz="1200" b="1" dirty="0" smtClean="0">
                <a:latin typeface="Century Gothic" panose="020B0502020202020204" pitchFamily="34" charset="0"/>
              </a:rPr>
              <a:t>Local: </a:t>
            </a:r>
            <a:r>
              <a:rPr lang="es-MX" sz="1200" dirty="0" smtClean="0">
                <a:latin typeface="Century Gothic" panose="020B0502020202020204" pitchFamily="34" charset="0"/>
              </a:rPr>
              <a:t>rasgos geográficos de regiones o lugares dentro de una localidad.</a:t>
            </a:r>
            <a:endParaRPr lang="es-MX" sz="1200" b="1" dirty="0" smtClean="0">
              <a:latin typeface="Century Gothic" panose="020B0502020202020204" pitchFamily="34" charset="0"/>
            </a:endParaRPr>
          </a:p>
        </p:txBody>
      </p:sp>
      <p:pic>
        <p:nvPicPr>
          <p:cNvPr id="2050" name="Picture 2" descr="Videos Mundo - YouT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553" y="7998551"/>
            <a:ext cx="2901080" cy="290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ágenes de Ubicacion | 21.116 Fotos, Vectores y PSDs grati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480" t="19405" r="27651" b="18447"/>
          <a:stretch/>
        </p:blipFill>
        <p:spPr bwMode="auto">
          <a:xfrm>
            <a:off x="3054187" y="7998551"/>
            <a:ext cx="923453" cy="130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88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304</Words>
  <Application>Microsoft Office PowerPoint</Application>
  <PresentationFormat>Panorámica</PresentationFormat>
  <Paragraphs>43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Gill Sans MT</vt:lpstr>
      <vt:lpstr>Parcel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pacit</dc:creator>
  <cp:lastModifiedBy>pacit</cp:lastModifiedBy>
  <cp:revision>5</cp:revision>
  <dcterms:created xsi:type="dcterms:W3CDTF">2020-11-26T03:53:36Z</dcterms:created>
  <dcterms:modified xsi:type="dcterms:W3CDTF">2020-11-26T04:37:13Z</dcterms:modified>
</cp:coreProperties>
</file>