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01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0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49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925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04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977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57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49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28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24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84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95467-E061-4343-9B52-DB50E0136DAA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B72F-571D-4D21-A646-985EF471D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06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27AA5752-2F3B-41C8-8D48-4DFAB5524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674" y="56328"/>
            <a:ext cx="520822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b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Imagen 1" descr="Descripción: Descripción: Resultado de imagen para escudo enep">
            <a:extLst>
              <a:ext uri="{FF2B5EF4-FFF2-40B4-BE49-F238E27FC236}">
                <a16:creationId xmlns:a16="http://schemas.microsoft.com/office/drawing/2014/main" id="{C4317C45-99AB-4A5F-8D52-DB407E49D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868503"/>
            <a:ext cx="15049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0DFF9DDF-1E1B-4547-8234-65260929D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689" y="1945721"/>
            <a:ext cx="791019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Educación Geográfica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Toc52680640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Gustavo Montalván Zertuche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4      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Sección: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Karla Cecilia Martínez Espinosa                               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No. Lista: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I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Relaciona los componentes naturales, sociales, culturales, económicos y políticos que interactúan en el espacio geográfico para analizar los objetos de estudio de la geografía desde una perspectiva multi e interdisciplinaria.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 las TIC y las fuentes de información disponibles para mantenerse actualizado respecto a los hechos y fenómenos geográficos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Coahuila; noviembre de 2020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5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038F54A-D63D-4A2B-9ED1-4C4F98A0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1" y="0"/>
            <a:ext cx="9042400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603573F-FDBA-4BAB-B4DF-5F461781AC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756" b="98752" l="25677" r="97593"/>
                    </a14:imgEffect>
                  </a14:imgLayer>
                </a14:imgProps>
              </a:ext>
            </a:extLst>
          </a:blip>
          <a:srcRect l="17536" t="7824"/>
          <a:stretch/>
        </p:blipFill>
        <p:spPr>
          <a:xfrm flipH="1">
            <a:off x="300384" y="0"/>
            <a:ext cx="3347550" cy="210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05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109</Words>
  <Application>Microsoft Office PowerPoint</Application>
  <PresentationFormat>Carta (216 x 279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1</cp:revision>
  <dcterms:created xsi:type="dcterms:W3CDTF">2020-11-27T21:36:00Z</dcterms:created>
  <dcterms:modified xsi:type="dcterms:W3CDTF">2020-11-27T21:39:36Z</dcterms:modified>
</cp:coreProperties>
</file>